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B9F38-7E93-47FC-9C5A-C61C4DED8FE5}" v="1802" dt="2020-01-07T10:39:41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2393" autoAdjust="0"/>
  </p:normalViewPr>
  <p:slideViewPr>
    <p:cSldViewPr snapToGrid="0">
      <p:cViewPr>
        <p:scale>
          <a:sx n="100" d="100"/>
          <a:sy n="100" d="100"/>
        </p:scale>
        <p:origin x="72" y="-324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1/6/2020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06/01/2020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38" Type="http://schemas.openxmlformats.org/officeDocument/2006/relationships/image" Target="../media/image136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28" Type="http://schemas.openxmlformats.org/officeDocument/2006/relationships/image" Target="../media/image126.png"/><Relationship Id="rId144" Type="http://schemas.openxmlformats.org/officeDocument/2006/relationships/image" Target="../media/image142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34" Type="http://schemas.openxmlformats.org/officeDocument/2006/relationships/image" Target="../media/image132.png"/><Relationship Id="rId139" Type="http://schemas.openxmlformats.org/officeDocument/2006/relationships/image" Target="../media/image13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55" Type="http://schemas.openxmlformats.org/officeDocument/2006/relationships/image" Target="../media/image15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53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151" Type="http://schemas.openxmlformats.org/officeDocument/2006/relationships/image" Target="../media/image149.png"/><Relationship Id="rId156" Type="http://schemas.openxmlformats.org/officeDocument/2006/relationships/image" Target="../media/image15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2" name="Picture 74">
            <a:extLst>
              <a:ext uri="{FF2B5EF4-FFF2-40B4-BE49-F238E27FC236}">
                <a16:creationId xmlns:a16="http://schemas.microsoft.com/office/drawing/2014/main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4300" y="3989386"/>
            <a:ext cx="210678" cy="2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" name="Block Arc 965">
            <a:extLst>
              <a:ext uri="{FF2B5EF4-FFF2-40B4-BE49-F238E27FC236}">
                <a16:creationId xmlns:a16="http://schemas.microsoft.com/office/drawing/2014/main" id="{C6DE2484-480D-4798-9F69-89E1424ECFDF}"/>
              </a:ext>
            </a:extLst>
          </p:cNvPr>
          <p:cNvSpPr/>
          <p:nvPr/>
        </p:nvSpPr>
        <p:spPr>
          <a:xfrm rot="5400000" flipH="1">
            <a:off x="6806391" y="2624171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pic>
        <p:nvPicPr>
          <p:cNvPr id="2497" name="Picture 57">
            <a:extLst>
              <a:ext uri="{FF2B5EF4-FFF2-40B4-BE49-F238E27FC236}">
                <a16:creationId xmlns:a16="http://schemas.microsoft.com/office/drawing/2014/main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72" y="5577712"/>
            <a:ext cx="402219" cy="4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" name="Picture 58">
            <a:extLst>
              <a:ext uri="{FF2B5EF4-FFF2-40B4-BE49-F238E27FC236}">
                <a16:creationId xmlns:a16="http://schemas.microsoft.com/office/drawing/2014/main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7" y="5948156"/>
            <a:ext cx="703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3" name="Picture 81">
            <a:extLst>
              <a:ext uri="{FF2B5EF4-FFF2-40B4-BE49-F238E27FC236}">
                <a16:creationId xmlns:a16="http://schemas.microsoft.com/office/drawing/2014/main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 rot="19353204">
            <a:off x="2272168" y="7657207"/>
            <a:ext cx="347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71">
            <a:extLst>
              <a:ext uri="{FF2B5EF4-FFF2-40B4-BE49-F238E27FC236}">
                <a16:creationId xmlns:a16="http://schemas.microsoft.com/office/drawing/2014/main" id="{A179F219-3CD8-47CD-928D-1473F87EB89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7" y="7334274"/>
            <a:ext cx="817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3" name="Picture 53">
            <a:extLst>
              <a:ext uri="{FF2B5EF4-FFF2-40B4-BE49-F238E27FC236}">
                <a16:creationId xmlns:a16="http://schemas.microsoft.com/office/drawing/2014/main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39" y="7630004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" name="Picture 731">
            <a:extLst>
              <a:ext uri="{FF2B5EF4-FFF2-40B4-BE49-F238E27FC236}">
                <a16:creationId xmlns:a16="http://schemas.microsoft.com/office/drawing/2014/main" id="{78224A2B-DBD1-4577-897D-DB3A863F1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8" y="8518530"/>
            <a:ext cx="362076" cy="33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" name="Picture 68">
            <a:extLst>
              <a:ext uri="{FF2B5EF4-FFF2-40B4-BE49-F238E27FC236}">
                <a16:creationId xmlns:a16="http://schemas.microsoft.com/office/drawing/2014/main" id="{3C0A9986-0574-4CB3-A539-6257DAF98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0" y="9669600"/>
            <a:ext cx="385555" cy="4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8711583"/>
            <a:ext cx="48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" name="Picture 124">
            <a:extLst>
              <a:ext uri="{FF2B5EF4-FFF2-40B4-BE49-F238E27FC236}">
                <a16:creationId xmlns:a16="http://schemas.microsoft.com/office/drawing/2014/main" id="{95E888D3-5894-4649-9D2E-83ADD587E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10507426"/>
            <a:ext cx="440055" cy="3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1" name="Picture 70">
            <a:extLst>
              <a:ext uri="{FF2B5EF4-FFF2-40B4-BE49-F238E27FC236}">
                <a16:creationId xmlns:a16="http://schemas.microsoft.com/office/drawing/2014/main" id="{5D9C0AB5-06B8-4BFC-9C42-FD5C514C76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5393523"/>
            <a:ext cx="47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6" name="Picture 10" descr="Image result for evolution icon">
            <a:extLst>
              <a:ext uri="{FF2B5EF4-FFF2-40B4-BE49-F238E27FC236}">
                <a16:creationId xmlns:a16="http://schemas.microsoft.com/office/drawing/2014/main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0" y="4469019"/>
            <a:ext cx="792462" cy="4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" name="Picture 4">
            <a:extLst>
              <a:ext uri="{FF2B5EF4-FFF2-40B4-BE49-F238E27FC236}">
                <a16:creationId xmlns:a16="http://schemas.microsoft.com/office/drawing/2014/main" id="{3BD3FA0E-07F6-42C5-BAF1-A0AA4ED8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69247" r="64594" b="21301"/>
          <a:stretch>
            <a:fillRect/>
          </a:stretch>
        </p:blipFill>
        <p:spPr bwMode="auto">
          <a:xfrm>
            <a:off x="5297488" y="10622875"/>
            <a:ext cx="442912" cy="33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" name="Picture 7">
            <a:extLst>
              <a:ext uri="{FF2B5EF4-FFF2-40B4-BE49-F238E27FC236}">
                <a16:creationId xmlns:a16="http://schemas.microsoft.com/office/drawing/2014/main" id="{8DFA4D4D-9C19-4254-82B5-10B9C89A5C66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13" y="14189514"/>
            <a:ext cx="449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" name="Picture 34">
            <a:extLst>
              <a:ext uri="{FF2B5EF4-FFF2-40B4-BE49-F238E27FC236}">
                <a16:creationId xmlns:a16="http://schemas.microsoft.com/office/drawing/2014/main" id="{DB2FA610-77CB-40FB-8363-D2ECD4B1CC47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1" y="5355615"/>
            <a:ext cx="4333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" name="Picture 17">
            <a:extLst>
              <a:ext uri="{FF2B5EF4-FFF2-40B4-BE49-F238E27FC236}">
                <a16:creationId xmlns:a16="http://schemas.microsoft.com/office/drawing/2014/main" id="{68C10496-2101-4A51-909B-B821CB49A7D3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9792"/>
          <a:stretch>
            <a:fillRect/>
          </a:stretch>
        </p:blipFill>
        <p:spPr bwMode="auto">
          <a:xfrm>
            <a:off x="2794503" y="14790297"/>
            <a:ext cx="260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531659"/>
            <a:ext cx="3686727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pic>
        <p:nvPicPr>
          <p:cNvPr id="2050" name="Picture 520">
            <a:extLst>
              <a:ext uri="{FF2B5EF4-FFF2-40B4-BE49-F238E27FC236}">
                <a16:creationId xmlns:a16="http://schemas.microsoft.com/office/drawing/2014/main" id="{0B2C9786-A90C-44A5-B88D-E4351F5032E5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7371557" y="16480062"/>
            <a:ext cx="3667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8">
            <a:extLst>
              <a:ext uri="{FF2B5EF4-FFF2-40B4-BE49-F238E27FC236}">
                <a16:creationId xmlns:a16="http://schemas.microsoft.com/office/drawing/2014/main" id="{4322E838-4419-494D-AB6F-D501448A23BA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 flipH="1">
            <a:off x="2145795" y="16225261"/>
            <a:ext cx="95673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D7C17143-F0EF-4B51-9222-8812B6B402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4457500" y="16391039"/>
            <a:ext cx="6985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>
            <a:extLst>
              <a:ext uri="{FF2B5EF4-FFF2-40B4-BE49-F238E27FC236}">
                <a16:creationId xmlns:a16="http://schemas.microsoft.com/office/drawing/2014/main" id="{124A7F50-2701-47FA-AC89-C5D383E789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42" y="15084891"/>
            <a:ext cx="5492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16">
            <a:extLst>
              <a:ext uri="{FF2B5EF4-FFF2-40B4-BE49-F238E27FC236}">
                <a16:creationId xmlns:a16="http://schemas.microsoft.com/office/drawing/2014/main" id="{E6ACE447-1805-4571-8CEF-EEB1075D3B55}"/>
              </a:ext>
            </a:extLst>
          </p:cNvPr>
          <p:cNvPicPr>
            <a:picLocks noChangeAspect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2" y="12164773"/>
            <a:ext cx="459581" cy="49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105">
            <a:extLst>
              <a:ext uri="{FF2B5EF4-FFF2-40B4-BE49-F238E27FC236}">
                <a16:creationId xmlns:a16="http://schemas.microsoft.com/office/drawing/2014/main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2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8831">
            <a:off x="3429005" y="9538115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2">
            <a:extLst>
              <a:ext uri="{FF2B5EF4-FFF2-40B4-BE49-F238E27FC236}">
                <a16:creationId xmlns:a16="http://schemas.microsoft.com/office/drawing/2014/main" id="{7E81B630-7D8D-4D78-B98B-FFC5AC4BB120}"/>
              </a:ext>
            </a:extLst>
          </p:cNvPr>
          <p:cNvPicPr>
            <a:picLocks noChangeAspect="1"/>
          </p:cNvPicPr>
          <p:nvPr/>
        </p:nvPicPr>
        <p:blipFill>
          <a:blip r:embed="rId2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53">
            <a:off x="8310563" y="9517063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6">
            <a:extLst>
              <a:ext uri="{FF2B5EF4-FFF2-40B4-BE49-F238E27FC236}">
                <a16:creationId xmlns:a16="http://schemas.microsoft.com/office/drawing/2014/main" id="{4E1097F3-9BED-455B-937E-B43FE86E4682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73" y="9823934"/>
            <a:ext cx="438150" cy="4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98">
            <a:extLst>
              <a:ext uri="{FF2B5EF4-FFF2-40B4-BE49-F238E27FC236}">
                <a16:creationId xmlns:a16="http://schemas.microsoft.com/office/drawing/2014/main" id="{19749003-9FC3-443C-8AB2-D2C4ED1EFDEA}"/>
              </a:ext>
            </a:extLst>
          </p:cNvPr>
          <p:cNvPicPr>
            <a:picLocks noChangeAspect="1"/>
          </p:cNvPicPr>
          <p:nvPr/>
        </p:nvPicPr>
        <p:blipFill>
          <a:blip r:embed="rId2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41" y="7672382"/>
            <a:ext cx="390422" cy="3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749">
            <a:extLst>
              <a:ext uri="{FF2B5EF4-FFF2-40B4-BE49-F238E27FC236}">
                <a16:creationId xmlns:a16="http://schemas.microsoft.com/office/drawing/2014/main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5042695" y="6011239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75">
            <a:extLst>
              <a:ext uri="{FF2B5EF4-FFF2-40B4-BE49-F238E27FC236}">
                <a16:creationId xmlns:a16="http://schemas.microsoft.com/office/drawing/2014/main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2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" y="6569256"/>
            <a:ext cx="482600" cy="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244">
            <a:extLst>
              <a:ext uri="{FF2B5EF4-FFF2-40B4-BE49-F238E27FC236}">
                <a16:creationId xmlns:a16="http://schemas.microsoft.com/office/drawing/2014/main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711" y="8692694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Cancer</a:t>
            </a:r>
          </a:p>
        </p:txBody>
      </p:sp>
      <p:pic>
        <p:nvPicPr>
          <p:cNvPr id="2089" name="Picture 77">
            <a:extLst>
              <a:ext uri="{FF2B5EF4-FFF2-40B4-BE49-F238E27FC236}">
                <a16:creationId xmlns:a16="http://schemas.microsoft.com/office/drawing/2014/main" id="{F91CE80E-BB91-4DE1-8A27-1449C302B8B9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8300361">
            <a:off x="1145573" y="7734432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3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" y="7101989"/>
            <a:ext cx="611823" cy="7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745">
            <a:extLst>
              <a:ext uri="{FF2B5EF4-FFF2-40B4-BE49-F238E27FC236}">
                <a16:creationId xmlns:a16="http://schemas.microsoft.com/office/drawing/2014/main" id="{38A0515A-0A2F-486E-8EBA-CAC23C28959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21" y="5498728"/>
            <a:ext cx="1497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73">
            <a:extLst>
              <a:ext uri="{FF2B5EF4-FFF2-40B4-BE49-F238E27FC236}">
                <a16:creationId xmlns:a16="http://schemas.microsoft.com/office/drawing/2014/main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3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57" y="5346136"/>
            <a:ext cx="420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6069012" y="15522575"/>
            <a:ext cx="2463801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109788" y="90011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2181225" y="4559300"/>
            <a:ext cx="6275388" cy="642938"/>
          </a:xfrm>
          <a:prstGeom prst="rect">
            <a:avLst/>
          </a:prstGeom>
          <a:solidFill>
            <a:srgbClr val="00B800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4912" y="2061597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B57BC95-2BDF-4FD3-B557-25447E1178C4}"/>
              </a:ext>
            </a:extLst>
          </p:cNvPr>
          <p:cNvSpPr/>
          <p:nvPr/>
        </p:nvSpPr>
        <p:spPr>
          <a:xfrm>
            <a:off x="7708180" y="6394639"/>
            <a:ext cx="1214438" cy="13049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186E522-E931-4A53-8F65-8C52F1E20DCC}"/>
              </a:ext>
            </a:extLst>
          </p:cNvPr>
          <p:cNvSpPr/>
          <p:nvPr/>
        </p:nvSpPr>
        <p:spPr>
          <a:xfrm>
            <a:off x="7858993" y="6577201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2118" name="TextBox 60">
            <a:extLst>
              <a:ext uri="{FF2B5EF4-FFF2-40B4-BE49-F238E27FC236}">
                <a16:creationId xmlns:a16="http://schemas.microsoft.com/office/drawing/2014/main" id="{96185192-33B3-4B79-8F87-FF4D456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555" y="6661339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9" name="TextBox 61">
            <a:extLst>
              <a:ext uri="{FF2B5EF4-FFF2-40B4-BE49-F238E27FC236}">
                <a16:creationId xmlns:a16="http://schemas.microsoft.com/office/drawing/2014/main" id="{A0F2F343-B03E-4AD0-A53A-89147ED4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18" y="6643876"/>
            <a:ext cx="841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91316"/>
            <a:ext cx="360363" cy="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8" name="TextBox 168">
            <a:extLst>
              <a:ext uri="{FF2B5EF4-FFF2-40B4-BE49-F238E27FC236}">
                <a16:creationId xmlns:a16="http://schemas.microsoft.com/office/drawing/2014/main" id="{5E6A374C-338E-4758-B8BD-6970D04F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616" y="15119608"/>
            <a:ext cx="893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Fertilisation and implantation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1A4F1E1-980C-4375-A12A-4BEB0D838772}"/>
              </a:ext>
            </a:extLst>
          </p:cNvPr>
          <p:cNvCxnSpPr>
            <a:cxnSpLocks/>
          </p:cNvCxnSpPr>
          <p:nvPr/>
        </p:nvCxnSpPr>
        <p:spPr>
          <a:xfrm flipH="1">
            <a:off x="8224838" y="12239625"/>
            <a:ext cx="296862" cy="61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" name="TextBox 171">
            <a:extLst>
              <a:ext uri="{FF2B5EF4-FFF2-40B4-BE49-F238E27FC236}">
                <a16:creationId xmlns:a16="http://schemas.microsoft.com/office/drawing/2014/main" id="{BDC1F03F-DC78-48D4-9C7C-0554EB29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12171363"/>
            <a:ext cx="73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and animal cells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5D1F1B0-A917-4D3F-8040-B666352A20DC}"/>
              </a:ext>
            </a:extLst>
          </p:cNvPr>
          <p:cNvCxnSpPr>
            <a:cxnSpLocks/>
          </p:cNvCxnSpPr>
          <p:nvPr/>
        </p:nvCxnSpPr>
        <p:spPr>
          <a:xfrm flipH="1">
            <a:off x="8691563" y="11483975"/>
            <a:ext cx="349250" cy="223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" name="TextBox 180">
            <a:extLst>
              <a:ext uri="{FF2B5EF4-FFF2-40B4-BE49-F238E27FC236}">
                <a16:creationId xmlns:a16="http://schemas.microsoft.com/office/drawing/2014/main" id="{BE3C6F1A-139D-4E56-B388-8C9ECBA8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491" y="11000402"/>
            <a:ext cx="673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Diffusion and osmosis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80D4ADA-8EAD-474F-B3B5-A2B705DA4F71}"/>
              </a:ext>
            </a:extLst>
          </p:cNvPr>
          <p:cNvCxnSpPr>
            <a:cxnSpLocks/>
          </p:cNvCxnSpPr>
          <p:nvPr/>
        </p:nvCxnSpPr>
        <p:spPr>
          <a:xfrm flipH="1">
            <a:off x="8432800" y="11045825"/>
            <a:ext cx="152400" cy="30480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" name="TextBox 189">
            <a:extLst>
              <a:ext uri="{FF2B5EF4-FFF2-40B4-BE49-F238E27FC236}">
                <a16:creationId xmlns:a16="http://schemas.microsoft.com/office/drawing/2014/main" id="{90AEB1E9-F4D5-473D-A16B-CDB561C9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0" y="11547368"/>
            <a:ext cx="752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Microscopy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28BADFE-2EB0-4D66-AB9A-5A2091F3DB66}"/>
              </a:ext>
            </a:extLst>
          </p:cNvPr>
          <p:cNvCxnSpPr>
            <a:cxnSpLocks/>
          </p:cNvCxnSpPr>
          <p:nvPr/>
        </p:nvCxnSpPr>
        <p:spPr>
          <a:xfrm flipV="1">
            <a:off x="7471625" y="11514347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6" name="TextBox 193">
            <a:extLst>
              <a:ext uri="{FF2B5EF4-FFF2-40B4-BE49-F238E27FC236}">
                <a16:creationId xmlns:a16="http://schemas.microsoft.com/office/drawing/2014/main" id="{7BE08F42-8486-44A7-AC01-EA168026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11828463"/>
            <a:ext cx="82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Specialised cells 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934" y="8750110"/>
            <a:ext cx="692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Lungs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4125382-BAB4-4E43-B411-B89D49CAC250}"/>
              </a:ext>
            </a:extLst>
          </p:cNvPr>
          <p:cNvCxnSpPr>
            <a:cxnSpLocks/>
          </p:cNvCxnSpPr>
          <p:nvPr/>
        </p:nvCxnSpPr>
        <p:spPr>
          <a:xfrm flipV="1">
            <a:off x="2379407" y="16069463"/>
            <a:ext cx="0" cy="2400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1" name="TextBox 196">
            <a:extLst>
              <a:ext uri="{FF2B5EF4-FFF2-40B4-BE49-F238E27FC236}">
                <a16:creationId xmlns:a16="http://schemas.microsoft.com/office/drawing/2014/main" id="{EBDF219D-ECB6-47FA-B197-636DA3D3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16154401"/>
            <a:ext cx="881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Puberty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F4DBC7-84E2-4D2B-9CC1-3B7D6F53EAB6}"/>
              </a:ext>
            </a:extLst>
          </p:cNvPr>
          <p:cNvCxnSpPr>
            <a:cxnSpLocks/>
          </p:cNvCxnSpPr>
          <p:nvPr/>
        </p:nvCxnSpPr>
        <p:spPr>
          <a:xfrm flipH="1">
            <a:off x="4152186" y="8815837"/>
            <a:ext cx="69507" cy="23713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776884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Blood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A681780-A5BB-4F98-8836-9F5441EED694}"/>
              </a:ext>
            </a:extLst>
          </p:cNvPr>
          <p:cNvCxnSpPr>
            <a:cxnSpLocks/>
          </p:cNvCxnSpPr>
          <p:nvPr/>
        </p:nvCxnSpPr>
        <p:spPr>
          <a:xfrm flipV="1">
            <a:off x="3351395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717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6181271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RP7 Reflexes</a:t>
            </a:r>
          </a:p>
        </p:txBody>
      </p:sp>
      <p:sp>
        <p:nvSpPr>
          <p:cNvPr id="2182" name="TextBox 259">
            <a:extLst>
              <a:ext uri="{FF2B5EF4-FFF2-40B4-BE49-F238E27FC236}">
                <a16:creationId xmlns:a16="http://schemas.microsoft.com/office/drawing/2014/main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73977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and function of the nervous system</a:t>
            </a:r>
          </a:p>
        </p:txBody>
      </p:sp>
      <p:sp>
        <p:nvSpPr>
          <p:cNvPr id="2183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729" y="6621330"/>
            <a:ext cx="950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Thermoregulation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1E8A2DE-71FB-4DD8-8DB5-F9C17F539158}"/>
              </a:ext>
            </a:extLst>
          </p:cNvPr>
          <p:cNvCxnSpPr>
            <a:cxnSpLocks/>
          </p:cNvCxnSpPr>
          <p:nvPr/>
        </p:nvCxnSpPr>
        <p:spPr>
          <a:xfrm flipH="1">
            <a:off x="6721767" y="6369745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6" name="TextBox 287">
            <a:extLst>
              <a:ext uri="{FF2B5EF4-FFF2-40B4-BE49-F238E27FC236}">
                <a16:creationId xmlns:a16="http://schemas.microsoft.com/office/drawing/2014/main" id="{7C194ADC-421F-4DDE-AFB0-39B5B40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394" y="661670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Homeostasis</a:t>
            </a:r>
          </a:p>
        </p:txBody>
      </p:sp>
      <p:sp>
        <p:nvSpPr>
          <p:cNvPr id="2187" name="TextBox 291">
            <a:extLst>
              <a:ext uri="{FF2B5EF4-FFF2-40B4-BE49-F238E27FC236}">
                <a16:creationId xmlns:a16="http://schemas.microsoft.com/office/drawing/2014/main" id="{49C1AB63-2DB5-48D7-AF2E-D571673D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671" y="7201739"/>
            <a:ext cx="882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Response to exercise</a:t>
            </a:r>
          </a:p>
        </p:txBody>
      </p: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06" y="6178853"/>
            <a:ext cx="642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Variation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Applying maths to scientific concepts</a:t>
            </a:r>
          </a:p>
        </p:txBody>
      </p:sp>
      <p:sp>
        <p:nvSpPr>
          <p:cNvPr id="2192" name="TextBox 329">
            <a:extLst>
              <a:ext uri="{FF2B5EF4-FFF2-40B4-BE49-F238E27FC236}">
                <a16:creationId xmlns:a16="http://schemas.microsoft.com/office/drawing/2014/main" id="{E350FCA7-067E-424E-AAA3-1332FF49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04" y="6020623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Protein synthesis</a:t>
            </a:r>
          </a:p>
        </p:txBody>
      </p:sp>
      <p:sp>
        <p:nvSpPr>
          <p:cNvPr id="2193" name="TextBox 331">
            <a:extLst>
              <a:ext uri="{FF2B5EF4-FFF2-40B4-BE49-F238E27FC236}">
                <a16:creationId xmlns:a16="http://schemas.microsoft.com/office/drawing/2014/main" id="{6BF38E4D-BE56-4935-A0DC-547069E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2" y="4818468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Evolution by natural selection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E6A9F373-698C-437F-9875-F23FAB681A4F}"/>
              </a:ext>
            </a:extLst>
          </p:cNvPr>
          <p:cNvCxnSpPr>
            <a:cxnSpLocks/>
          </p:cNvCxnSpPr>
          <p:nvPr/>
        </p:nvCxnSpPr>
        <p:spPr>
          <a:xfrm>
            <a:off x="736802" y="6372437"/>
            <a:ext cx="444500" cy="13096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44" y="7080492"/>
            <a:ext cx="97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 expression and mutations</a:t>
            </a:r>
          </a:p>
        </p:txBody>
      </p:sp>
      <p:sp>
        <p:nvSpPr>
          <p:cNvPr id="2196" name="TextBox 338">
            <a:extLst>
              <a:ext uri="{FF2B5EF4-FFF2-40B4-BE49-F238E27FC236}">
                <a16:creationId xmlns:a16="http://schemas.microsoft.com/office/drawing/2014/main" id="{90018D02-513D-4F3F-8308-CF21A72F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4" y="5594270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Selective breeding</a:t>
            </a:r>
          </a:p>
        </p:txBody>
      </p:sp>
      <p:sp>
        <p:nvSpPr>
          <p:cNvPr id="2198" name="TextBox 343">
            <a:extLst>
              <a:ext uri="{FF2B5EF4-FFF2-40B4-BE49-F238E27FC236}">
                <a16:creationId xmlns:a16="http://schemas.microsoft.com/office/drawing/2014/main" id="{36A85561-395F-49B8-B1FD-DC4A8CB7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18538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Cloning</a:t>
            </a:r>
          </a:p>
        </p:txBody>
      </p:sp>
      <p:sp>
        <p:nvSpPr>
          <p:cNvPr id="2199" name="TextBox 345">
            <a:extLst>
              <a:ext uri="{FF2B5EF4-FFF2-40B4-BE49-F238E27FC236}">
                <a16:creationId xmlns:a16="http://schemas.microsoft.com/office/drawing/2014/main" id="{5CDFD659-3E90-48B1-A771-C0988B4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58" y="437709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Speciation</a:t>
            </a:r>
          </a:p>
        </p:txBody>
      </p:sp>
      <p:sp>
        <p:nvSpPr>
          <p:cNvPr id="2200" name="TextBox 347">
            <a:extLst>
              <a:ext uri="{FF2B5EF4-FFF2-40B4-BE49-F238E27FC236}">
                <a16:creationId xmlns:a16="http://schemas.microsoft.com/office/drawing/2014/main" id="{76C30A96-5014-4470-A3D0-4C4BC7C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04" y="422692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Theories of evolution- Darwin</a:t>
            </a:r>
          </a:p>
        </p:txBody>
      </p:sp>
      <p:sp>
        <p:nvSpPr>
          <p:cNvPr id="2201" name="TextBox 351">
            <a:extLst>
              <a:ext uri="{FF2B5EF4-FFF2-40B4-BE49-F238E27FC236}">
                <a16:creationId xmlns:a16="http://schemas.microsoft.com/office/drawing/2014/main" id="{1FD43AF4-8AD0-4244-9C26-FD6B2C41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066" y="5165909"/>
            <a:ext cx="744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Fossils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000B377-2058-4DDF-A636-7CEA5247D294}"/>
              </a:ext>
            </a:extLst>
          </p:cNvPr>
          <p:cNvCxnSpPr>
            <a:cxnSpLocks/>
          </p:cNvCxnSpPr>
          <p:nvPr/>
        </p:nvCxnSpPr>
        <p:spPr>
          <a:xfrm>
            <a:off x="2929731" y="15400818"/>
            <a:ext cx="4763" cy="246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6" name="TextBox 196">
            <a:extLst>
              <a:ext uri="{FF2B5EF4-FFF2-40B4-BE49-F238E27FC236}">
                <a16:creationId xmlns:a16="http://schemas.microsoft.com/office/drawing/2014/main" id="{79AF4D42-D0D4-441D-A8BF-1D0B881E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205" y="16128552"/>
            <a:ext cx="88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Reproductive systems</a:t>
            </a:r>
          </a:p>
        </p:txBody>
      </p:sp>
      <p:sp>
        <p:nvSpPr>
          <p:cNvPr id="2237" name="TextBox 196">
            <a:extLst>
              <a:ext uri="{FF2B5EF4-FFF2-40B4-BE49-F238E27FC236}">
                <a16:creationId xmlns:a16="http://schemas.microsoft.com/office/drawing/2014/main" id="{DB1136DA-5F52-4E23-A807-F4A24B8E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09" y="15097731"/>
            <a:ext cx="68557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menstrual cycle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9" name="TextBox 196">
            <a:extLst>
              <a:ext uri="{FF2B5EF4-FFF2-40B4-BE49-F238E27FC236}">
                <a16:creationId xmlns:a16="http://schemas.microsoft.com/office/drawing/2014/main" id="{90782A11-1AD9-4B0C-9935-6104E25F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160" y="16124268"/>
            <a:ext cx="79896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Development of a fetus</a:t>
            </a:r>
          </a:p>
        </p:txBody>
      </p: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04" y="15588808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Reproduction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 rot="2691154">
            <a:off x="7473291" y="11683724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ln w="0"/>
                <a:latin typeface="Gill Sans MT Condensed" panose="020B0506020104020203" pitchFamily="34" charset="0"/>
                <a:cs typeface="+mn-cs"/>
              </a:rPr>
              <a:t>Cells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  <a:cs typeface="+mn-cs"/>
            </a:endParaRP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EF9007DD-415A-469B-84D0-43CEE6C82399}"/>
              </a:ext>
            </a:extLst>
          </p:cNvPr>
          <p:cNvCxnSpPr>
            <a:cxnSpLocks/>
          </p:cNvCxnSpPr>
          <p:nvPr/>
        </p:nvCxnSpPr>
        <p:spPr>
          <a:xfrm flipH="1">
            <a:off x="8872538" y="12007850"/>
            <a:ext cx="214312" cy="57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" name="TextBox 208">
            <a:extLst>
              <a:ext uri="{FF2B5EF4-FFF2-40B4-BE49-F238E27FC236}">
                <a16:creationId xmlns:a16="http://schemas.microsoft.com/office/drawing/2014/main" id="{16CE8C30-A743-4AFA-AFB3-FA1F9102F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487" y="11797715"/>
            <a:ext cx="8112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Organelles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673975" y="11059189"/>
            <a:ext cx="20579" cy="2091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1" name="TextBox 189">
            <a:extLst>
              <a:ext uri="{FF2B5EF4-FFF2-40B4-BE49-F238E27FC236}">
                <a16:creationId xmlns:a16="http://schemas.microsoft.com/office/drawing/2014/main" id="{1376E4AE-B4CE-4DE5-AB60-366DFCD0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0" y="10746821"/>
            <a:ext cx="800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Unicellular organisms</a:t>
            </a:r>
          </a:p>
        </p:txBody>
      </p: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2) Organisation</a:t>
            </a:r>
          </a:p>
        </p:txBody>
      </p:sp>
      <p:sp>
        <p:nvSpPr>
          <p:cNvPr id="2278" name="TextBox 243">
            <a:extLst>
              <a:ext uri="{FF2B5EF4-FFF2-40B4-BE49-F238E27FC236}">
                <a16:creationId xmlns:a16="http://schemas.microsoft.com/office/drawing/2014/main" id="{BDD042C7-03C5-4839-ADCE-15B5B571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97" y="9794313"/>
            <a:ext cx="831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Non- communicable disease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V="1">
            <a:off x="3778901" y="9545713"/>
            <a:ext cx="63223" cy="3745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C63492ED-5BE2-4CEB-8C54-2090684A6A23}"/>
              </a:ext>
            </a:extLst>
          </p:cNvPr>
          <p:cNvCxnSpPr>
            <a:cxnSpLocks/>
          </p:cNvCxnSpPr>
          <p:nvPr/>
        </p:nvCxnSpPr>
        <p:spPr>
          <a:xfrm flipH="1">
            <a:off x="3440057" y="8740281"/>
            <a:ext cx="41881" cy="36914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6" name="TextBox 356">
            <a:extLst>
              <a:ext uri="{FF2B5EF4-FFF2-40B4-BE49-F238E27FC236}">
                <a16:creationId xmlns:a16="http://schemas.microsoft.com/office/drawing/2014/main" id="{AE584836-0B5B-45EB-97BE-1C6AAF2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9567863"/>
            <a:ext cx="852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 reaction</a:t>
            </a:r>
          </a:p>
        </p:txBody>
      </p:sp>
      <p:sp>
        <p:nvSpPr>
          <p:cNvPr id="2287" name="TextBox 356">
            <a:extLst>
              <a:ext uri="{FF2B5EF4-FFF2-40B4-BE49-F238E27FC236}">
                <a16:creationId xmlns:a16="http://schemas.microsoft.com/office/drawing/2014/main" id="{ED7689E5-5392-453B-B1A6-90E5ED00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9107488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Uses of Glucose</a:t>
            </a:r>
          </a:p>
        </p:txBody>
      </p:sp>
      <p:sp>
        <p:nvSpPr>
          <p:cNvPr id="2288" name="TextBox 356">
            <a:extLst>
              <a:ext uri="{FF2B5EF4-FFF2-40B4-BE49-F238E27FC236}">
                <a16:creationId xmlns:a16="http://schemas.microsoft.com/office/drawing/2014/main" id="{D3D03AA5-450F-4BE0-804F-8DEFC53D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934" y="7728960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Metabolism</a:t>
            </a:r>
          </a:p>
        </p:txBody>
      </p:sp>
      <p:sp>
        <p:nvSpPr>
          <p:cNvPr id="2289" name="TextBox 356">
            <a:extLst>
              <a:ext uri="{FF2B5EF4-FFF2-40B4-BE49-F238E27FC236}">
                <a16:creationId xmlns:a16="http://schemas.microsoft.com/office/drawing/2014/main" id="{15FEDF53-2A00-4E6E-8862-B02F2F63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796290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Aerobic respiration</a:t>
            </a:r>
          </a:p>
        </p:txBody>
      </p:sp>
      <p:sp>
        <p:nvSpPr>
          <p:cNvPr id="2290" name="TextBox 356">
            <a:extLst>
              <a:ext uri="{FF2B5EF4-FFF2-40B4-BE49-F238E27FC236}">
                <a16:creationId xmlns:a16="http://schemas.microsoft.com/office/drawing/2014/main" id="{C41AB2E7-559B-4112-971B-AECD7EDB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7946614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2291" name="TextBox 356">
            <a:extLst>
              <a:ext uri="{FF2B5EF4-FFF2-40B4-BE49-F238E27FC236}">
                <a16:creationId xmlns:a16="http://schemas.microsoft.com/office/drawing/2014/main" id="{56A6EB4C-035B-4EBE-99E1-6CA6C3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46" y="7407592"/>
            <a:ext cx="72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Problems with the eye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5B5AA583-521C-498C-957D-C04F239D809E}"/>
              </a:ext>
            </a:extLst>
          </p:cNvPr>
          <p:cNvCxnSpPr>
            <a:cxnSpLocks/>
          </p:cNvCxnSpPr>
          <p:nvPr/>
        </p:nvCxnSpPr>
        <p:spPr>
          <a:xfrm flipH="1">
            <a:off x="8748657" y="7921257"/>
            <a:ext cx="474663" cy="111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674213" y="7514857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8D770C1-72CD-4E90-8106-D07B5BBCD1FF}"/>
              </a:ext>
            </a:extLst>
          </p:cNvPr>
          <p:cNvCxnSpPr>
            <a:cxnSpLocks/>
          </p:cNvCxnSpPr>
          <p:nvPr/>
        </p:nvCxnSpPr>
        <p:spPr>
          <a:xfrm flipV="1">
            <a:off x="8272463" y="8091053"/>
            <a:ext cx="389481" cy="363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306" y="6934869"/>
            <a:ext cx="2406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5) Homeostasis and Response</a:t>
            </a:r>
          </a:p>
        </p:txBody>
      </p:sp>
      <p:sp>
        <p:nvSpPr>
          <p:cNvPr id="2299" name="TextBox 259">
            <a:extLst>
              <a:ext uri="{FF2B5EF4-FFF2-40B4-BE49-F238E27FC236}">
                <a16:creationId xmlns:a16="http://schemas.microsoft.com/office/drawing/2014/main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24" y="7434252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eye</a:t>
            </a:r>
          </a:p>
        </p:txBody>
      </p:sp>
      <p:sp>
        <p:nvSpPr>
          <p:cNvPr id="2300" name="TextBox 256">
            <a:extLst>
              <a:ext uri="{FF2B5EF4-FFF2-40B4-BE49-F238E27FC236}">
                <a16:creationId xmlns:a16="http://schemas.microsoft.com/office/drawing/2014/main" id="{210495F9-78AD-49AF-A8F7-94AE7E86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45" y="6616700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Brain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4437628">
            <a:off x="1026605" y="6532658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6) Inheritance, 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methods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B0EE460-F03C-48B7-AAB8-4503EF96ABCF}"/>
              </a:ext>
            </a:extLst>
          </p:cNvPr>
          <p:cNvCxnSpPr>
            <a:cxnSpLocks/>
          </p:cNvCxnSpPr>
          <p:nvPr/>
        </p:nvCxnSpPr>
        <p:spPr>
          <a:xfrm>
            <a:off x="6272160" y="6509116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AA768EA8-0594-4E14-8B4D-DE18A138065F}"/>
              </a:ext>
            </a:extLst>
          </p:cNvPr>
          <p:cNvCxnSpPr>
            <a:cxnSpLocks/>
          </p:cNvCxnSpPr>
          <p:nvPr/>
        </p:nvCxnSpPr>
        <p:spPr>
          <a:xfrm flipV="1">
            <a:off x="6520656" y="7370420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CFB10CFF-C3EB-4DEE-B967-5B360704A748}"/>
              </a:ext>
            </a:extLst>
          </p:cNvPr>
          <p:cNvCxnSpPr>
            <a:cxnSpLocks/>
          </p:cNvCxnSpPr>
          <p:nvPr/>
        </p:nvCxnSpPr>
        <p:spPr>
          <a:xfrm flipV="1">
            <a:off x="7018338" y="7285038"/>
            <a:ext cx="0" cy="32861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218719" y="6450013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095676" y="7047101"/>
            <a:ext cx="50165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A955F4A-532A-40B7-BD2E-DB663F023F0C}"/>
              </a:ext>
            </a:extLst>
          </p:cNvPr>
          <p:cNvCxnSpPr>
            <a:cxnSpLocks/>
          </p:cNvCxnSpPr>
          <p:nvPr/>
        </p:nvCxnSpPr>
        <p:spPr>
          <a:xfrm flipH="1">
            <a:off x="2613686" y="6430324"/>
            <a:ext cx="55278" cy="4349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81E6F7F7-9A24-42A2-AA77-A342B2D3D036}"/>
              </a:ext>
            </a:extLst>
          </p:cNvPr>
          <p:cNvCxnSpPr>
            <a:cxnSpLocks/>
          </p:cNvCxnSpPr>
          <p:nvPr/>
        </p:nvCxnSpPr>
        <p:spPr>
          <a:xfrm flipH="1">
            <a:off x="1698625" y="14981238"/>
            <a:ext cx="261938" cy="8572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4DB993B-D671-4452-9B9E-58D3262AF2FD}"/>
              </a:ext>
            </a:extLst>
          </p:cNvPr>
          <p:cNvCxnSpPr>
            <a:cxnSpLocks/>
          </p:cNvCxnSpPr>
          <p:nvPr/>
        </p:nvCxnSpPr>
        <p:spPr>
          <a:xfrm flipH="1">
            <a:off x="8196263" y="11972925"/>
            <a:ext cx="296862" cy="61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C509828-E007-43DE-87AE-DC2B26A1D445}"/>
              </a:ext>
            </a:extLst>
          </p:cNvPr>
          <p:cNvCxnSpPr>
            <a:cxnSpLocks/>
          </p:cNvCxnSpPr>
          <p:nvPr/>
        </p:nvCxnSpPr>
        <p:spPr>
          <a:xfrm flipH="1">
            <a:off x="8128377" y="11087099"/>
            <a:ext cx="103604" cy="170657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4" name="TextBox 186">
            <a:extLst>
              <a:ext uri="{FF2B5EF4-FFF2-40B4-BE49-F238E27FC236}">
                <a16:creationId xmlns:a16="http://schemas.microsoft.com/office/drawing/2014/main" id="{FAEFEA67-03A8-4600-979F-6183A600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45" y="9144739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Digestive system</a:t>
            </a:r>
          </a:p>
        </p:txBody>
      </p:sp>
      <p:sp>
        <p:nvSpPr>
          <p:cNvPr id="2355" name="TextBox 186">
            <a:extLst>
              <a:ext uri="{FF2B5EF4-FFF2-40B4-BE49-F238E27FC236}">
                <a16:creationId xmlns:a16="http://schemas.microsoft.com/office/drawing/2014/main" id="{72A3A074-02C1-4B75-9F9C-DE3F2FB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863" y="966559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RP4 Food tests</a:t>
            </a:r>
          </a:p>
        </p:txBody>
      </p:sp>
      <p:sp>
        <p:nvSpPr>
          <p:cNvPr id="2356" name="TextBox 186">
            <a:extLst>
              <a:ext uri="{FF2B5EF4-FFF2-40B4-BE49-F238E27FC236}">
                <a16:creationId xmlns:a16="http://schemas.microsoft.com/office/drawing/2014/main" id="{B445D40C-1A79-441B-A8E7-1557F32C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634" y="9582149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Blood vessels</a:t>
            </a:r>
          </a:p>
        </p:txBody>
      </p: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594" y="8715382"/>
            <a:ext cx="754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Lifestyle and disease</a:t>
            </a:r>
          </a:p>
        </p:txBody>
      </p:sp>
      <p:sp>
        <p:nvSpPr>
          <p:cNvPr id="2361" name="TextBox 356">
            <a:extLst>
              <a:ext uri="{FF2B5EF4-FFF2-40B4-BE49-F238E27FC236}">
                <a16:creationId xmlns:a16="http://schemas.microsoft.com/office/drawing/2014/main" id="{D4A66180-1CEA-4B69-A37C-56A6AA29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9409113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Rate of photosynthesis</a:t>
            </a:r>
          </a:p>
        </p:txBody>
      </p:sp>
      <p:sp>
        <p:nvSpPr>
          <p:cNvPr id="2362" name="TextBox 356">
            <a:extLst>
              <a:ext uri="{FF2B5EF4-FFF2-40B4-BE49-F238E27FC236}">
                <a16:creationId xmlns:a16="http://schemas.microsoft.com/office/drawing/2014/main" id="{C34E1428-213B-487D-A62E-0C547A7D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09" y="8558417"/>
            <a:ext cx="995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RP6 Effect of Light on Photosynthesis</a:t>
            </a:r>
          </a:p>
        </p:txBody>
      </p:sp>
      <p:sp>
        <p:nvSpPr>
          <p:cNvPr id="2363" name="TextBox 356">
            <a:extLst>
              <a:ext uri="{FF2B5EF4-FFF2-40B4-BE49-F238E27FC236}">
                <a16:creationId xmlns:a16="http://schemas.microsoft.com/office/drawing/2014/main" id="{E252D6C4-F464-49A3-BE1D-6C7105EB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8641340"/>
            <a:ext cx="102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Maximizing photosynthesis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495558" y="8572643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4) Bioenergetics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  <a:endCxn id="2288" idx="3"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640" y="7449322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Contraception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902" y="7429534"/>
            <a:ext cx="6252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Menstrual cycle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Endocrine system</a:t>
            </a:r>
          </a:p>
        </p:txBody>
      </p:sp>
      <p:sp>
        <p:nvSpPr>
          <p:cNvPr id="2371" name="TextBox 256">
            <a:extLst>
              <a:ext uri="{FF2B5EF4-FFF2-40B4-BE49-F238E27FC236}">
                <a16:creationId xmlns:a16="http://schemas.microsoft.com/office/drawing/2014/main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68" y="6361338"/>
            <a:ext cx="676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Controlling blood glucose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8D036AD3-6082-4BEC-9581-BABC5E979D7B}"/>
              </a:ext>
            </a:extLst>
          </p:cNvPr>
          <p:cNvCxnSpPr>
            <a:cxnSpLocks/>
          </p:cNvCxnSpPr>
          <p:nvPr/>
        </p:nvCxnSpPr>
        <p:spPr>
          <a:xfrm flipV="1">
            <a:off x="4873875" y="7402855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>
            <a:off x="4980177" y="6496489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8" name="TextBox 262">
            <a:extLst>
              <a:ext uri="{FF2B5EF4-FFF2-40B4-BE49-F238E27FC236}">
                <a16:creationId xmlns:a16="http://schemas.microsoft.com/office/drawing/2014/main" id="{9BA91557-03B6-402B-AB6C-5A54BCC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76" y="6576235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Diabetes</a:t>
            </a:r>
          </a:p>
        </p:txBody>
      </p:sp>
      <p:sp>
        <p:nvSpPr>
          <p:cNvPr id="2379" name="TextBox 262">
            <a:extLst>
              <a:ext uri="{FF2B5EF4-FFF2-40B4-BE49-F238E27FC236}">
                <a16:creationId xmlns:a16="http://schemas.microsoft.com/office/drawing/2014/main" id="{CCE443B7-0829-4031-8802-8CDFD8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850" y="7403142"/>
            <a:ext cx="512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Fertility and IVF</a:t>
            </a:r>
          </a:p>
        </p:txBody>
      </p:sp>
      <p:sp>
        <p:nvSpPr>
          <p:cNvPr id="2380" name="TextBox 329">
            <a:extLst>
              <a:ext uri="{FF2B5EF4-FFF2-40B4-BE49-F238E27FC236}">
                <a16:creationId xmlns:a16="http://schemas.microsoft.com/office/drawing/2014/main" id="{A160C0DE-5F0C-40F6-AE3D-552081F2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11" y="7389817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Sexual and asexual reproduction</a:t>
            </a:r>
          </a:p>
        </p:txBody>
      </p:sp>
      <p:sp>
        <p:nvSpPr>
          <p:cNvPr id="2381" name="TextBox 329">
            <a:extLst>
              <a:ext uri="{FF2B5EF4-FFF2-40B4-BE49-F238E27FC236}">
                <a16:creationId xmlns:a16="http://schemas.microsoft.com/office/drawing/2014/main" id="{AB006E7C-24C6-413B-B751-99B0ED76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66" y="6600204"/>
            <a:ext cx="87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Meiosis</a:t>
            </a:r>
          </a:p>
        </p:txBody>
      </p: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22" y="7392536"/>
            <a:ext cx="873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genome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structure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3" y="6643686"/>
            <a:ext cx="847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disorders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  <a:stCxn id="879" idx="0"/>
          </p:cNvCxnSpPr>
          <p:nvPr/>
        </p:nvCxnSpPr>
        <p:spPr>
          <a:xfrm>
            <a:off x="779273" y="5112553"/>
            <a:ext cx="553840" cy="7123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>
            <a:off x="561463" y="5936224"/>
            <a:ext cx="540774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 flipV="1">
            <a:off x="1667605" y="5575640"/>
            <a:ext cx="319945" cy="2025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2A322E45-ACA3-48D6-9C4A-E47688AC21B1}"/>
              </a:ext>
            </a:extLst>
          </p:cNvPr>
          <p:cNvCxnSpPr>
            <a:cxnSpLocks/>
            <a:stCxn id="2393" idx="0"/>
          </p:cNvCxnSpPr>
          <p:nvPr/>
        </p:nvCxnSpPr>
        <p:spPr>
          <a:xfrm flipH="1" flipV="1">
            <a:off x="1950314" y="5227640"/>
            <a:ext cx="236814" cy="21238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E7677CC6-925B-4B1C-B803-E6D763D90C1A}"/>
              </a:ext>
            </a:extLst>
          </p:cNvPr>
          <p:cNvCxnSpPr>
            <a:cxnSpLocks/>
          </p:cNvCxnSpPr>
          <p:nvPr/>
        </p:nvCxnSpPr>
        <p:spPr>
          <a:xfrm>
            <a:off x="2006601" y="4269580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478" y="5440020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engineering</a:t>
            </a:r>
          </a:p>
        </p:txBody>
      </p:sp>
      <p:sp>
        <p:nvSpPr>
          <p:cNvPr id="2394" name="TextBox 341">
            <a:extLst>
              <a:ext uri="{FF2B5EF4-FFF2-40B4-BE49-F238E27FC236}">
                <a16:creationId xmlns:a16="http://schemas.microsoft.com/office/drawing/2014/main" id="{C78C23D8-2C6E-482B-8541-49A294B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969449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Ethics of genetic engineering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1666D8ED-73DD-406F-BFB8-BF7157FE4A61}"/>
              </a:ext>
            </a:extLst>
          </p:cNvPr>
          <p:cNvCxnSpPr>
            <a:cxnSpLocks/>
          </p:cNvCxnSpPr>
          <p:nvPr/>
        </p:nvCxnSpPr>
        <p:spPr>
          <a:xfrm flipV="1">
            <a:off x="2819552" y="5083958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A8C5ECE1-AB43-4063-9158-396F84CA4178}"/>
              </a:ext>
            </a:extLst>
          </p:cNvPr>
          <p:cNvCxnSpPr>
            <a:cxnSpLocks/>
          </p:cNvCxnSpPr>
          <p:nvPr/>
        </p:nvCxnSpPr>
        <p:spPr>
          <a:xfrm flipV="1">
            <a:off x="3347304" y="50942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" name="TextBox 341">
            <a:extLst>
              <a:ext uri="{FF2B5EF4-FFF2-40B4-BE49-F238E27FC236}">
                <a16:creationId xmlns:a16="http://schemas.microsoft.com/office/drawing/2014/main" id="{76737BCD-5541-4014-9C0B-0A4A67A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358" y="5168885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History of genetics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291" y="4268970"/>
            <a:ext cx="744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Evidence for evolution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4EBEF997-D491-4E52-BF2D-1EDCC320068C}"/>
              </a:ext>
            </a:extLst>
          </p:cNvPr>
          <p:cNvCxnSpPr>
            <a:cxnSpLocks/>
          </p:cNvCxnSpPr>
          <p:nvPr/>
        </p:nvCxnSpPr>
        <p:spPr>
          <a:xfrm flipV="1">
            <a:off x="3748117" y="50053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" name="TextBox 351">
            <a:extLst>
              <a:ext uri="{FF2B5EF4-FFF2-40B4-BE49-F238E27FC236}">
                <a16:creationId xmlns:a16="http://schemas.microsoft.com/office/drawing/2014/main" id="{074D1218-DBF0-44FE-89CE-F2490D9DFB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15520" y="5418487"/>
            <a:ext cx="744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Classification</a:t>
            </a:r>
          </a:p>
        </p:txBody>
      </p:sp>
      <p:sp>
        <p:nvSpPr>
          <p:cNvPr id="2402" name="TextBox 345">
            <a:extLst>
              <a:ext uri="{FF2B5EF4-FFF2-40B4-BE49-F238E27FC236}">
                <a16:creationId xmlns:a16="http://schemas.microsoft.com/office/drawing/2014/main" id="{49F2AF35-9A44-4189-A909-7044682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33" y="4152670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 resistant bacteria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3957211" y="445134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398" y="4637237"/>
            <a:ext cx="1368425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7) Ecology</a:t>
            </a:r>
          </a:p>
        </p:txBody>
      </p:sp>
      <p:sp>
        <p:nvSpPr>
          <p:cNvPr id="2407" name="TextBox 351">
            <a:extLst>
              <a:ext uri="{FF2B5EF4-FFF2-40B4-BE49-F238E27FC236}">
                <a16:creationId xmlns:a16="http://schemas.microsoft.com/office/drawing/2014/main" id="{AFE687A5-3B0A-459C-A06D-1E440646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03" y="5188744"/>
            <a:ext cx="74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Transfer of Biomass</a:t>
            </a: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1579" y="5156234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9" name="TextBox 351">
            <a:extLst>
              <a:ext uri="{FF2B5EF4-FFF2-40B4-BE49-F238E27FC236}">
                <a16:creationId xmlns:a16="http://schemas.microsoft.com/office/drawing/2014/main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93" y="5140246"/>
            <a:ext cx="96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Factors affecting food security </a:t>
            </a:r>
          </a:p>
        </p:txBody>
      </p: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7479990" y="516543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19" y="4218937"/>
            <a:ext cx="670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Trophic levels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848EA19-FA1C-405E-86AA-2527F1831FB3}"/>
              </a:ext>
            </a:extLst>
          </p:cNvPr>
          <p:cNvCxnSpPr>
            <a:cxnSpLocks/>
          </p:cNvCxnSpPr>
          <p:nvPr/>
        </p:nvCxnSpPr>
        <p:spPr>
          <a:xfrm>
            <a:off x="8188966" y="4408653"/>
            <a:ext cx="265122" cy="19617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4" y="4080970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Farming techniques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CDA9B78B-D94C-49B6-8485-190C6106B046}"/>
              </a:ext>
            </a:extLst>
          </p:cNvPr>
          <p:cNvCxnSpPr>
            <a:cxnSpLocks/>
          </p:cNvCxnSpPr>
          <p:nvPr/>
        </p:nvCxnSpPr>
        <p:spPr>
          <a:xfrm flipH="1" flipV="1">
            <a:off x="8400550" y="5080034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7" name="TextBox 351">
            <a:extLst>
              <a:ext uri="{FF2B5EF4-FFF2-40B4-BE49-F238E27FC236}">
                <a16:creationId xmlns:a16="http://schemas.microsoft.com/office/drawing/2014/main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926" y="5080034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food production 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91" y="6232506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" name="Graphic 34" descr="Heart organ">
            <a:extLst>
              <a:ext uri="{FF2B5EF4-FFF2-40B4-BE49-F238E27FC236}">
                <a16:creationId xmlns:a16="http://schemas.microsoft.com/office/drawing/2014/main" id="{72ABA729-FC95-40B5-864B-2C0F4F284D8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9" y="8204654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9" name="Graphic 38" descr="Lungs">
            <a:extLst>
              <a:ext uri="{FF2B5EF4-FFF2-40B4-BE49-F238E27FC236}">
                <a16:creationId xmlns:a16="http://schemas.microsoft.com/office/drawing/2014/main" id="{A5845E1C-2A76-4384-832B-1412D27E40F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41" y="8206581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0" name="Graphic 48" descr="Microscope">
            <a:extLst>
              <a:ext uri="{FF2B5EF4-FFF2-40B4-BE49-F238E27FC236}">
                <a16:creationId xmlns:a16="http://schemas.microsoft.com/office/drawing/2014/main" id="{5E8016E7-FEC9-4350-B7A5-8DE7993DBF6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94" y="10918825"/>
            <a:ext cx="6778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4" name="Graphic 476" descr="Baby">
            <a:extLst>
              <a:ext uri="{FF2B5EF4-FFF2-40B4-BE49-F238E27FC236}">
                <a16:creationId xmlns:a16="http://schemas.microsoft.com/office/drawing/2014/main" id="{5ACDD4EB-B703-4C0F-A0C0-1DD77A0C065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62" y="16272100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5" name="Graphic 486" descr="Brain">
            <a:extLst>
              <a:ext uri="{FF2B5EF4-FFF2-40B4-BE49-F238E27FC236}">
                <a16:creationId xmlns:a16="http://schemas.microsoft.com/office/drawing/2014/main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56" y="6151850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" name="Graphic 517" descr="Leaf">
            <a:extLst>
              <a:ext uri="{FF2B5EF4-FFF2-40B4-BE49-F238E27FC236}">
                <a16:creationId xmlns:a16="http://schemas.microsoft.com/office/drawing/2014/main" id="{06391144-9DAA-44E1-ADB5-E2A2AF3E86A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908685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" name="Graphic 21" descr="First aid kit">
            <a:extLst>
              <a:ext uri="{FF2B5EF4-FFF2-40B4-BE49-F238E27FC236}">
                <a16:creationId xmlns:a16="http://schemas.microsoft.com/office/drawing/2014/main" id="{B1AA9C0C-B064-4B91-90F9-3C15A85BA29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38" y="10076539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" name="Picture 18" descr="Image result for kidney icon">
            <a:extLst>
              <a:ext uri="{FF2B5EF4-FFF2-40B4-BE49-F238E27FC236}">
                <a16:creationId xmlns:a16="http://schemas.microsoft.com/office/drawing/2014/main" id="{D42DD6F4-1E0D-449F-978A-BADA5F3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94" y="6194425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" name="Picture 32">
            <a:extLst>
              <a:ext uri="{FF2B5EF4-FFF2-40B4-BE49-F238E27FC236}">
                <a16:creationId xmlns:a16="http://schemas.microsoft.com/office/drawing/2014/main" id="{1BCF503C-75CB-4BCB-944C-356489CC23BE}"/>
              </a:ext>
            </a:extLst>
          </p:cNvPr>
          <p:cNvPicPr>
            <a:picLocks noChangeAspect="1"/>
          </p:cNvPicPr>
          <p:nvPr/>
        </p:nvPicPr>
        <p:blipFill>
          <a:blip r:embed="rId4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>
            <a:fillRect/>
          </a:stretch>
        </p:blipFill>
        <p:spPr bwMode="auto">
          <a:xfrm>
            <a:off x="3066615" y="8506495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0" name="Picture 33">
            <a:extLst>
              <a:ext uri="{FF2B5EF4-FFF2-40B4-BE49-F238E27FC236}">
                <a16:creationId xmlns:a16="http://schemas.microsoft.com/office/drawing/2014/main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4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2" y="5224827"/>
            <a:ext cx="362389" cy="30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" name="Picture 47">
            <a:extLst>
              <a:ext uri="{FF2B5EF4-FFF2-40B4-BE49-F238E27FC236}">
                <a16:creationId xmlns:a16="http://schemas.microsoft.com/office/drawing/2014/main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7126288" y="7753350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" name="Picture 48">
            <a:extLst>
              <a:ext uri="{FF2B5EF4-FFF2-40B4-BE49-F238E27FC236}">
                <a16:creationId xmlns:a16="http://schemas.microsoft.com/office/drawing/2014/main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4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4" y="7726006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" name="Picture 49">
            <a:extLst>
              <a:ext uri="{FF2B5EF4-FFF2-40B4-BE49-F238E27FC236}">
                <a16:creationId xmlns:a16="http://schemas.microsoft.com/office/drawing/2014/main" id="{3CDFC742-DEC5-4709-9D78-9B9CFC70FD7D}"/>
              </a:ext>
            </a:extLst>
          </p:cNvPr>
          <p:cNvPicPr>
            <a:picLocks noChangeAspect="1"/>
          </p:cNvPicPr>
          <p:nvPr/>
        </p:nvPicPr>
        <p:blipFill>
          <a:blip r:embed="rId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42" y="7734086"/>
            <a:ext cx="711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0" name="Picture 50">
            <a:extLst>
              <a:ext uri="{FF2B5EF4-FFF2-40B4-BE49-F238E27FC236}">
                <a16:creationId xmlns:a16="http://schemas.microsoft.com/office/drawing/2014/main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4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01" y="614602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1" name="Picture 51">
            <a:extLst>
              <a:ext uri="{FF2B5EF4-FFF2-40B4-BE49-F238E27FC236}">
                <a16:creationId xmlns:a16="http://schemas.microsoft.com/office/drawing/2014/main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4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7" y="7638840"/>
            <a:ext cx="446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2" name="Picture 52">
            <a:extLst>
              <a:ext uri="{FF2B5EF4-FFF2-40B4-BE49-F238E27FC236}">
                <a16:creationId xmlns:a16="http://schemas.microsoft.com/office/drawing/2014/main" id="{8FB48E62-7DE8-4A3F-8026-44AF59CDB493}"/>
              </a:ext>
            </a:extLst>
          </p:cNvPr>
          <p:cNvPicPr>
            <a:picLocks noChangeAspect="1"/>
          </p:cNvPicPr>
          <p:nvPr/>
        </p:nvPicPr>
        <p:blipFill>
          <a:blip r:embed="rId5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96" y="7764119"/>
            <a:ext cx="596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4" name="Picture 54">
            <a:extLst>
              <a:ext uri="{FF2B5EF4-FFF2-40B4-BE49-F238E27FC236}">
                <a16:creationId xmlns:a16="http://schemas.microsoft.com/office/drawing/2014/main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5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89" y="6650627"/>
            <a:ext cx="422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" name="Picture 59">
            <a:extLst>
              <a:ext uri="{FF2B5EF4-FFF2-40B4-BE49-F238E27FC236}">
                <a16:creationId xmlns:a16="http://schemas.microsoft.com/office/drawing/2014/main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5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95" y="3764628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0" name="Picture 60">
            <a:extLst>
              <a:ext uri="{FF2B5EF4-FFF2-40B4-BE49-F238E27FC236}">
                <a16:creationId xmlns:a16="http://schemas.microsoft.com/office/drawing/2014/main" id="{87786B45-317F-43D3-8AC8-BE59D3D30EC2}"/>
              </a:ext>
            </a:extLst>
          </p:cNvPr>
          <p:cNvPicPr>
            <a:picLocks noChangeAspect="1"/>
          </p:cNvPicPr>
          <p:nvPr/>
        </p:nvPicPr>
        <p:blipFill>
          <a:blip r:embed="rId5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3" y="4064459"/>
            <a:ext cx="448599" cy="2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1" name="Picture 62">
            <a:extLst>
              <a:ext uri="{FF2B5EF4-FFF2-40B4-BE49-F238E27FC236}">
                <a16:creationId xmlns:a16="http://schemas.microsoft.com/office/drawing/2014/main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5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2" y="3653867"/>
            <a:ext cx="6715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" name="Picture 63">
            <a:extLst>
              <a:ext uri="{FF2B5EF4-FFF2-40B4-BE49-F238E27FC236}">
                <a16:creationId xmlns:a16="http://schemas.microsoft.com/office/drawing/2014/main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5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94" y="3337249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5ABAE57-F673-4616-8FA6-E9E97D639365}"/>
              </a:ext>
            </a:extLst>
          </p:cNvPr>
          <p:cNvSpPr/>
          <p:nvPr/>
        </p:nvSpPr>
        <p:spPr>
          <a:xfrm>
            <a:off x="4252800" y="8386079"/>
            <a:ext cx="120650" cy="1238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0B604A02-0C2B-497C-B76E-F8F3BAF58265}"/>
              </a:ext>
            </a:extLst>
          </p:cNvPr>
          <p:cNvSpPr/>
          <p:nvPr/>
        </p:nvSpPr>
        <p:spPr>
          <a:xfrm>
            <a:off x="4357575" y="8428942"/>
            <a:ext cx="136525" cy="1698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2CD6CC0-F5B8-49E4-BE0C-859899371BC1}"/>
              </a:ext>
            </a:extLst>
          </p:cNvPr>
          <p:cNvSpPr/>
          <p:nvPr/>
        </p:nvSpPr>
        <p:spPr>
          <a:xfrm>
            <a:off x="4244862" y="8447992"/>
            <a:ext cx="112713" cy="279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5E28B7D-446F-4C6B-B9E8-73758A5B2993}"/>
              </a:ext>
            </a:extLst>
          </p:cNvPr>
          <p:cNvSpPr/>
          <p:nvPr/>
        </p:nvSpPr>
        <p:spPr>
          <a:xfrm>
            <a:off x="4300425" y="8584517"/>
            <a:ext cx="122237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B6040D6E-FE19-4F21-9C7C-F8F03C3425E6}"/>
              </a:ext>
            </a:extLst>
          </p:cNvPr>
          <p:cNvSpPr/>
          <p:nvPr/>
        </p:nvSpPr>
        <p:spPr>
          <a:xfrm>
            <a:off x="4314712" y="8268604"/>
            <a:ext cx="85725" cy="277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Biology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2677DD67-4811-40E1-9C27-A1ED3A320269}"/>
              </a:ext>
            </a:extLst>
          </p:cNvPr>
          <p:cNvCxnSpPr>
            <a:cxnSpLocks/>
          </p:cNvCxnSpPr>
          <p:nvPr/>
        </p:nvCxnSpPr>
        <p:spPr>
          <a:xfrm flipH="1">
            <a:off x="1780246" y="6287506"/>
            <a:ext cx="360933" cy="2603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5" name="Picture 84">
            <a:extLst>
              <a:ext uri="{FF2B5EF4-FFF2-40B4-BE49-F238E27FC236}">
                <a16:creationId xmlns:a16="http://schemas.microsoft.com/office/drawing/2014/main" id="{95FEF6C2-6729-4C47-99A0-BADE4270BE3A}"/>
              </a:ext>
            </a:extLst>
          </p:cNvPr>
          <p:cNvPicPr>
            <a:picLocks noChangeAspect="1"/>
          </p:cNvPicPr>
          <p:nvPr/>
        </p:nvPicPr>
        <p:blipFill>
          <a:blip r:embed="rId5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19" y="6294315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6" name="Picture 85">
            <a:extLst>
              <a:ext uri="{FF2B5EF4-FFF2-40B4-BE49-F238E27FC236}">
                <a16:creationId xmlns:a16="http://schemas.microsoft.com/office/drawing/2014/main" id="{824EA62C-E17B-4A28-96C4-901E158AD299}"/>
              </a:ext>
            </a:extLst>
          </p:cNvPr>
          <p:cNvPicPr>
            <a:picLocks noChangeAspect="1"/>
          </p:cNvPicPr>
          <p:nvPr/>
        </p:nvPicPr>
        <p:blipFill>
          <a:blip r:embed="rId5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34" y="6378549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A9703502-856B-41E2-AE59-4992AAFD768C}"/>
              </a:ext>
            </a:extLst>
          </p:cNvPr>
          <p:cNvGrpSpPr/>
          <p:nvPr/>
        </p:nvGrpSpPr>
        <p:grpSpPr>
          <a:xfrm>
            <a:off x="1763673" y="5955213"/>
            <a:ext cx="501650" cy="73025"/>
            <a:chOff x="1812925" y="5310188"/>
            <a:chExt cx="501650" cy="7302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0D2083F-8AA6-473A-AB45-51631AF22C2D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2C5E9FD9-4281-4411-8D52-7A291DA3D149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2EFC874-74FA-4A8F-BCD2-2E8C8829DFB2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5AF3E6AB-7FFC-4813-BDFB-F812533E06FA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D78FA779-C561-4BA9-BBBE-E67BAD35F289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pic>
        <p:nvPicPr>
          <p:cNvPr id="2532" name="Picture 93">
            <a:extLst>
              <a:ext uri="{FF2B5EF4-FFF2-40B4-BE49-F238E27FC236}">
                <a16:creationId xmlns:a16="http://schemas.microsoft.com/office/drawing/2014/main" id="{A968CBC3-8437-4A8E-8E20-0306C951E76C}"/>
              </a:ext>
            </a:extLst>
          </p:cNvPr>
          <p:cNvPicPr>
            <a:picLocks noChangeAspect="1"/>
          </p:cNvPicPr>
          <p:nvPr/>
        </p:nvPicPr>
        <p:blipFill>
          <a:blip r:embed="rId5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0" y="6365323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3" name="Picture 95">
            <a:extLst>
              <a:ext uri="{FF2B5EF4-FFF2-40B4-BE49-F238E27FC236}">
                <a16:creationId xmlns:a16="http://schemas.microsoft.com/office/drawing/2014/main" id="{41BE2405-5A14-4962-B86C-F76E2198D586}"/>
              </a:ext>
            </a:extLst>
          </p:cNvPr>
          <p:cNvPicPr>
            <a:picLocks noChangeAspect="1"/>
          </p:cNvPicPr>
          <p:nvPr/>
        </p:nvPicPr>
        <p:blipFill>
          <a:blip r:embed="rId6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7543800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5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6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4" y="8310966"/>
            <a:ext cx="299124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6" name="Picture 106">
            <a:extLst>
              <a:ext uri="{FF2B5EF4-FFF2-40B4-BE49-F238E27FC236}">
                <a16:creationId xmlns:a16="http://schemas.microsoft.com/office/drawing/2014/main" id="{9A9F53AF-F4CE-4317-81AE-7615F96431FF}"/>
              </a:ext>
            </a:extLst>
          </p:cNvPr>
          <p:cNvPicPr>
            <a:picLocks noChangeAspect="1"/>
          </p:cNvPicPr>
          <p:nvPr/>
        </p:nvPicPr>
        <p:blipFill>
          <a:blip r:embed="rId6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53" y="9849343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021" y="15636434"/>
            <a:ext cx="1420812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Core Biology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A3D5CD-A365-49AA-B9AA-197616C1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25" y="14908213"/>
            <a:ext cx="505185" cy="5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" name="TextBox 99">
            <a:extLst>
              <a:ext uri="{FF2B5EF4-FFF2-40B4-BE49-F238E27FC236}">
                <a16:creationId xmlns:a16="http://schemas.microsoft.com/office/drawing/2014/main" id="{9613C492-B6C0-41E4-BDBA-1C227855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228" y="15238873"/>
            <a:ext cx="79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reproduction</a:t>
            </a:r>
          </a:p>
        </p:txBody>
      </p: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99">
            <a:extLst>
              <a:ext uri="{FF2B5EF4-FFF2-40B4-BE49-F238E27FC236}">
                <a16:creationId xmlns:a16="http://schemas.microsoft.com/office/drawing/2014/main" id="{8D3FC8C2-B3F6-4738-91BF-59B9478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69" y="16107153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Seed dispersal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471BDDB-1032-4C7D-AA9D-8C5C3B9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80" y="14953964"/>
            <a:ext cx="441630" cy="4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" name="TextBox 99">
            <a:extLst>
              <a:ext uri="{FF2B5EF4-FFF2-40B4-BE49-F238E27FC236}">
                <a16:creationId xmlns:a16="http://schemas.microsoft.com/office/drawing/2014/main" id="{C8B0B570-70F5-4033-B525-43A52ABB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6" y="15224196"/>
            <a:ext cx="79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Wind pollination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FF8E2D9-1DB7-422E-A4E6-1B53C86A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9" y="16434642"/>
            <a:ext cx="530198" cy="5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8" name="TextBox 104">
            <a:extLst>
              <a:ext uri="{FF2B5EF4-FFF2-40B4-BE49-F238E27FC236}">
                <a16:creationId xmlns:a16="http://schemas.microsoft.com/office/drawing/2014/main" id="{C3922B25-2763-4E98-9244-5AA6DDA3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835" y="16130244"/>
            <a:ext cx="735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>
                <a:cs typeface="Calibri" panose="020F0502020204030204" pitchFamily="34" charset="0"/>
              </a:rPr>
              <a:t>Insect pollination</a:t>
            </a:r>
          </a:p>
        </p:txBody>
      </p: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809CB38A-10E0-4A4B-9D30-EEF210815E45}"/>
              </a:ext>
            </a:extLst>
          </p:cNvPr>
          <p:cNvCxnSpPr>
            <a:cxnSpLocks/>
          </p:cNvCxnSpPr>
          <p:nvPr/>
        </p:nvCxnSpPr>
        <p:spPr>
          <a:xfrm>
            <a:off x="5664200" y="15480100"/>
            <a:ext cx="12700" cy="20713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" name="Picture 138">
            <a:extLst>
              <a:ext uri="{FF2B5EF4-FFF2-40B4-BE49-F238E27FC236}">
                <a16:creationId xmlns:a16="http://schemas.microsoft.com/office/drawing/2014/main" id="{F8B78B2E-9C45-493B-87AC-535AF1E57BE1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-1485" r="21431" b="74814"/>
          <a:stretch/>
        </p:blipFill>
        <p:spPr bwMode="auto">
          <a:xfrm>
            <a:off x="4793251" y="14892867"/>
            <a:ext cx="1121515" cy="2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886A1C6-66B1-4A3D-B1A8-62A1F43D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1632108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E98FB51F-0AF5-4A2B-97D4-92F1967DD4F4}"/>
              </a:ext>
            </a:extLst>
          </p:cNvPr>
          <p:cNvCxnSpPr>
            <a:cxnSpLocks/>
          </p:cNvCxnSpPr>
          <p:nvPr/>
        </p:nvCxnSpPr>
        <p:spPr>
          <a:xfrm flipV="1">
            <a:off x="5704971" y="15922472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 99">
            <a:extLst>
              <a:ext uri="{FF2B5EF4-FFF2-40B4-BE49-F238E27FC236}">
                <a16:creationId xmlns:a16="http://schemas.microsoft.com/office/drawing/2014/main" id="{962BD5B5-3EC6-48FF-849A-4949DCEBC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507" y="16146166"/>
            <a:ext cx="79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7 life processes</a:t>
            </a:r>
          </a:p>
        </p:txBody>
      </p: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" name="Picture 517">
            <a:extLst>
              <a:ext uri="{FF2B5EF4-FFF2-40B4-BE49-F238E27FC236}">
                <a16:creationId xmlns:a16="http://schemas.microsoft.com/office/drawing/2014/main" id="{0426E21A-5127-4A49-8F67-C3FDACE3229B}"/>
              </a:ext>
            </a:extLst>
          </p:cNvPr>
          <p:cNvPicPr>
            <a:picLocks noChangeAspect="1"/>
          </p:cNvPicPr>
          <p:nvPr/>
        </p:nvPicPr>
        <p:blipFill>
          <a:blip r:embed="rId6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6" y="16343182"/>
            <a:ext cx="242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" name="Picture 517">
            <a:extLst>
              <a:ext uri="{FF2B5EF4-FFF2-40B4-BE49-F238E27FC236}">
                <a16:creationId xmlns:a16="http://schemas.microsoft.com/office/drawing/2014/main" id="{625A95E5-7133-49EB-998A-DA58B018F9F0}"/>
              </a:ext>
            </a:extLst>
          </p:cNvPr>
          <p:cNvPicPr>
            <a:picLocks noChangeAspect="1"/>
          </p:cNvPicPr>
          <p:nvPr/>
        </p:nvPicPr>
        <p:blipFill>
          <a:blip r:embed="rId6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6485273"/>
            <a:ext cx="336172" cy="4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" name="Picture 517">
            <a:extLst>
              <a:ext uri="{FF2B5EF4-FFF2-40B4-BE49-F238E27FC236}">
                <a16:creationId xmlns:a16="http://schemas.microsoft.com/office/drawing/2014/main" id="{B84C0007-5298-457D-8649-44232C7B533B}"/>
              </a:ext>
            </a:extLst>
          </p:cNvPr>
          <p:cNvPicPr>
            <a:picLocks noChangeAspect="1"/>
          </p:cNvPicPr>
          <p:nvPr/>
        </p:nvPicPr>
        <p:blipFill>
          <a:blip r:embed="rId6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13" y="16683880"/>
            <a:ext cx="433487" cy="6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" name="Picture 138">
            <a:extLst>
              <a:ext uri="{FF2B5EF4-FFF2-40B4-BE49-F238E27FC236}">
                <a16:creationId xmlns:a16="http://schemas.microsoft.com/office/drawing/2014/main" id="{30480026-410B-4307-85D6-3249BAE6B6D9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5069" r="21431" b="40238"/>
          <a:stretch/>
        </p:blipFill>
        <p:spPr bwMode="auto">
          <a:xfrm>
            <a:off x="4691573" y="15245463"/>
            <a:ext cx="769944" cy="2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" name="TextBox 99">
            <a:extLst>
              <a:ext uri="{FF2B5EF4-FFF2-40B4-BE49-F238E27FC236}">
                <a16:creationId xmlns:a16="http://schemas.microsoft.com/office/drawing/2014/main" id="{A470FC46-2C85-4F40-BB56-82125998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1" y="15161683"/>
            <a:ext cx="79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Levels of organisation</a:t>
            </a:r>
          </a:p>
        </p:txBody>
      </p:sp>
      <p:sp>
        <p:nvSpPr>
          <p:cNvPr id="548" name="TextBox 196">
            <a:extLst>
              <a:ext uri="{FF2B5EF4-FFF2-40B4-BE49-F238E27FC236}">
                <a16:creationId xmlns:a16="http://schemas.microsoft.com/office/drawing/2014/main" id="{BAE51C10-3DCE-427F-84B3-4AFBAA11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422" y="16073757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Variation</a:t>
            </a:r>
          </a:p>
        </p:txBody>
      </p:sp>
      <p:sp>
        <p:nvSpPr>
          <p:cNvPr id="549" name="TextBox 196">
            <a:extLst>
              <a:ext uri="{FF2B5EF4-FFF2-40B4-BE49-F238E27FC236}">
                <a16:creationId xmlns:a16="http://schemas.microsoft.com/office/drawing/2014/main" id="{21ADB449-3602-4DDF-923E-6559EA55E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77" y="15770294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Classification</a:t>
            </a:r>
          </a:p>
        </p:txBody>
      </p:sp>
      <p:sp>
        <p:nvSpPr>
          <p:cNvPr id="550" name="TextBox 196">
            <a:extLst>
              <a:ext uri="{FF2B5EF4-FFF2-40B4-BE49-F238E27FC236}">
                <a16:creationId xmlns:a16="http://schemas.microsoft.com/office/drawing/2014/main" id="{6C10EA8E-0828-46B2-A981-445F1179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7" y="14993005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Adaptation</a:t>
            </a:r>
          </a:p>
        </p:txBody>
      </p:sp>
      <p:sp>
        <p:nvSpPr>
          <p:cNvPr id="551" name="TextBox 196">
            <a:extLst>
              <a:ext uri="{FF2B5EF4-FFF2-40B4-BE49-F238E27FC236}">
                <a16:creationId xmlns:a16="http://schemas.microsoft.com/office/drawing/2014/main" id="{AD099273-B5A7-4D38-9386-08513C7B2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5" y="15177505"/>
            <a:ext cx="13452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Food chains and webs</a:t>
            </a:r>
          </a:p>
        </p:txBody>
      </p:sp>
      <p:sp>
        <p:nvSpPr>
          <p:cNvPr id="552" name="TextBox 196">
            <a:extLst>
              <a:ext uri="{FF2B5EF4-FFF2-40B4-BE49-F238E27FC236}">
                <a16:creationId xmlns:a16="http://schemas.microsoft.com/office/drawing/2014/main" id="{98B39099-CF8D-4CA2-8AD1-43194FD4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8" y="14201568"/>
            <a:ext cx="7634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Energy in food chains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64806747-ABDF-4652-8FA5-1109A368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7" y="14617703"/>
            <a:ext cx="581019" cy="5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DF599A2-E855-4030-BD36-ECE93F54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41" y="16306801"/>
            <a:ext cx="603923" cy="6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450975" y="15890081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>
            <a:extLst>
              <a:ext uri="{FF2B5EF4-FFF2-40B4-BE49-F238E27FC236}">
                <a16:creationId xmlns:a16="http://schemas.microsoft.com/office/drawing/2014/main" id="{7DB0B777-0B03-4B06-8139-69711AC2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2" y="16306801"/>
            <a:ext cx="631926" cy="6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A9E29998-92EC-4C35-98E6-8B58628B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7" y="16225260"/>
            <a:ext cx="630515" cy="6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F44353E4-3C40-4805-B931-11E66055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4" y="16113005"/>
            <a:ext cx="463043" cy="4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78F4604D-6A38-4F5C-879A-294F577A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9" y="14616366"/>
            <a:ext cx="456985" cy="4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BD753295-CE68-4915-A8D8-12358F43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35" y="14278237"/>
            <a:ext cx="457221" cy="4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58203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6" name="Picture 32">
            <a:extLst>
              <a:ext uri="{FF2B5EF4-FFF2-40B4-BE49-F238E27FC236}">
                <a16:creationId xmlns:a16="http://schemas.microsoft.com/office/drawing/2014/main" id="{0360BD08-1934-4ED2-80E3-14686DAB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4" y="15521777"/>
            <a:ext cx="565944" cy="5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5FFAEC60-8103-46C3-B60B-BBE6CDE6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1" y="13594054"/>
            <a:ext cx="607439" cy="6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784708" y="14378181"/>
            <a:ext cx="405335" cy="19156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13460371"/>
            <a:ext cx="2013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Food and Digestion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154365" y="13060469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" name="Graphic 36" descr="Stomach">
            <a:extLst>
              <a:ext uri="{FF2B5EF4-FFF2-40B4-BE49-F238E27FC236}">
                <a16:creationId xmlns:a16="http://schemas.microsoft.com/office/drawing/2014/main" id="{36ECE117-1D20-4454-9640-277E3F47777B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16" y="1252105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" name="TextBox 126">
            <a:extLst>
              <a:ext uri="{FF2B5EF4-FFF2-40B4-BE49-F238E27FC236}">
                <a16:creationId xmlns:a16="http://schemas.microsoft.com/office/drawing/2014/main" id="{25133F76-867B-4AD3-9883-158A4DBC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121" y="13014431"/>
            <a:ext cx="70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Digestive system</a:t>
            </a:r>
          </a:p>
        </p:txBody>
      </p:sp>
      <p:sp>
        <p:nvSpPr>
          <p:cNvPr id="575" name="TextBox 133">
            <a:extLst>
              <a:ext uri="{FF2B5EF4-FFF2-40B4-BE49-F238E27FC236}">
                <a16:creationId xmlns:a16="http://schemas.microsoft.com/office/drawing/2014/main" id="{27C7ED0E-08CE-40CA-897A-809E641E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616" y="13939630"/>
            <a:ext cx="77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Bacteria and enzymes in digestion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269541" y="13895597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>
            <a:extLst>
              <a:ext uri="{FF2B5EF4-FFF2-40B4-BE49-F238E27FC236}">
                <a16:creationId xmlns:a16="http://schemas.microsoft.com/office/drawing/2014/main" id="{E7527D75-E74A-4A46-A03D-3414F6EB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0" y="14110248"/>
            <a:ext cx="398731" cy="3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" name="TextBox 126">
            <a:extLst>
              <a:ext uri="{FF2B5EF4-FFF2-40B4-BE49-F238E27FC236}">
                <a16:creationId xmlns:a16="http://schemas.microsoft.com/office/drawing/2014/main" id="{6D39F683-9517-49DD-B82F-989446E2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931" y="13069887"/>
            <a:ext cx="598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Healthy diet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760507" y="131333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9" name="Picture 18">
            <a:extLst>
              <a:ext uri="{FF2B5EF4-FFF2-40B4-BE49-F238E27FC236}">
                <a16:creationId xmlns:a16="http://schemas.microsoft.com/office/drawing/2014/main" id="{34BF4011-ED3E-4975-AED2-EEE53DA7D0C9}"/>
              </a:ext>
            </a:extLst>
          </p:cNvPr>
          <p:cNvPicPr>
            <a:picLocks noChangeAspect="1"/>
          </p:cNvPicPr>
          <p:nvPr/>
        </p:nvPicPr>
        <p:blipFill>
          <a:blip r:embed="rId8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4607" r="7124" b="6715"/>
          <a:stretch>
            <a:fillRect/>
          </a:stretch>
        </p:blipFill>
        <p:spPr bwMode="auto">
          <a:xfrm>
            <a:off x="2867153" y="12652349"/>
            <a:ext cx="4238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B3E0589A-272E-4A8E-9AD6-F5C57AB3192D}"/>
              </a:ext>
            </a:extLst>
          </p:cNvPr>
          <p:cNvCxnSpPr>
            <a:cxnSpLocks/>
          </p:cNvCxnSpPr>
          <p:nvPr/>
        </p:nvCxnSpPr>
        <p:spPr>
          <a:xfrm flipV="1">
            <a:off x="3260767" y="13942255"/>
            <a:ext cx="168" cy="35002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1" name="TextBox 126">
            <a:extLst>
              <a:ext uri="{FF2B5EF4-FFF2-40B4-BE49-F238E27FC236}">
                <a16:creationId xmlns:a16="http://schemas.microsoft.com/office/drawing/2014/main" id="{3376B3C2-B6A3-46BC-A2C7-347A4E59EB6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73425" y="13976834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Food tests</a:t>
            </a:r>
          </a:p>
        </p:txBody>
      </p:sp>
      <p:pic>
        <p:nvPicPr>
          <p:cNvPr id="582" name="Picture 15">
            <a:extLst>
              <a:ext uri="{FF2B5EF4-FFF2-40B4-BE49-F238E27FC236}">
                <a16:creationId xmlns:a16="http://schemas.microsoft.com/office/drawing/2014/main" id="{C30559D4-B0A5-4F89-94F5-8E22D222A225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1" y="14019451"/>
            <a:ext cx="322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51115A76-5A59-4291-A98B-13A9533C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24" y="12597535"/>
            <a:ext cx="632912" cy="6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" name="TextBox 126">
            <a:extLst>
              <a:ext uri="{FF2B5EF4-FFF2-40B4-BE49-F238E27FC236}">
                <a16:creationId xmlns:a16="http://schemas.microsoft.com/office/drawing/2014/main" id="{F6F15660-DAFF-4E72-8BC0-EDBA8533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477" y="13064709"/>
            <a:ext cx="598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Animal diets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Health and Fitness</a:t>
            </a:r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5B144389-E450-48A6-8D6E-D4E24D9E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79" y="12453557"/>
            <a:ext cx="724413" cy="7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" name="TextBox 126">
            <a:extLst>
              <a:ext uri="{FF2B5EF4-FFF2-40B4-BE49-F238E27FC236}">
                <a16:creationId xmlns:a16="http://schemas.microsoft.com/office/drawing/2014/main" id="{FF4C4AED-AB85-4F11-A860-06600306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152" y="13157125"/>
            <a:ext cx="5986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Skeleton</a:t>
            </a:r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BD8CD91D-7FB5-4CC3-8141-202E715F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42" y="12582965"/>
            <a:ext cx="544754" cy="5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" name="TextBox 126">
            <a:extLst>
              <a:ext uri="{FF2B5EF4-FFF2-40B4-BE49-F238E27FC236}">
                <a16:creationId xmlns:a16="http://schemas.microsoft.com/office/drawing/2014/main" id="{1A5C0D2C-4E21-4CA6-9DE1-43CFCC3A5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791" y="13961475"/>
            <a:ext cx="598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Bones and joints</a:t>
            </a:r>
          </a:p>
        </p:txBody>
      </p:sp>
      <p:sp>
        <p:nvSpPr>
          <p:cNvPr id="596" name="TextBox 126">
            <a:extLst>
              <a:ext uri="{FF2B5EF4-FFF2-40B4-BE49-F238E27FC236}">
                <a16:creationId xmlns:a16="http://schemas.microsoft.com/office/drawing/2014/main" id="{CEDD2094-F46B-49DA-8E05-504D13D8B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09" y="13136840"/>
            <a:ext cx="5986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Fitness</a:t>
            </a:r>
          </a:p>
        </p:txBody>
      </p:sp>
      <p:sp>
        <p:nvSpPr>
          <p:cNvPr id="597" name="TextBox 126">
            <a:extLst>
              <a:ext uri="{FF2B5EF4-FFF2-40B4-BE49-F238E27FC236}">
                <a16:creationId xmlns:a16="http://schemas.microsoft.com/office/drawing/2014/main" id="{3044984B-29CD-44DC-8704-CD9D21AC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978" y="13991306"/>
            <a:ext cx="5986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Muscles</a:t>
            </a:r>
          </a:p>
        </p:txBody>
      </p: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39F60ACA-4DC1-4147-B1E5-5857ED3AFD0C}"/>
              </a:ext>
            </a:extLst>
          </p:cNvPr>
          <p:cNvCxnSpPr>
            <a:cxnSpLocks/>
          </p:cNvCxnSpPr>
          <p:nvPr/>
        </p:nvCxnSpPr>
        <p:spPr>
          <a:xfrm flipV="1">
            <a:off x="4395149" y="13867213"/>
            <a:ext cx="56700" cy="235469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64002" y="11016457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600" name="TextBox 126">
            <a:extLst>
              <a:ext uri="{FF2B5EF4-FFF2-40B4-BE49-F238E27FC236}">
                <a16:creationId xmlns:a16="http://schemas.microsoft.com/office/drawing/2014/main" id="{3C25DEF5-04F0-45B6-9EB2-75EDB3D8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4150492"/>
            <a:ext cx="706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Drugs</a:t>
            </a:r>
          </a:p>
        </p:txBody>
      </p: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5003159" y="11639109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468429" y="10923177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3" name="Picture 19">
            <a:extLst>
              <a:ext uri="{FF2B5EF4-FFF2-40B4-BE49-F238E27FC236}">
                <a16:creationId xmlns:a16="http://schemas.microsoft.com/office/drawing/2014/main" id="{ACE235A1-0B98-49DC-ADCA-750A33A2C337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/>
          <a:stretch>
            <a:fillRect/>
          </a:stretch>
        </p:blipFill>
        <p:spPr bwMode="auto">
          <a:xfrm>
            <a:off x="5454566" y="12576383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" name="TextBox 126">
            <a:extLst>
              <a:ext uri="{FF2B5EF4-FFF2-40B4-BE49-F238E27FC236}">
                <a16:creationId xmlns:a16="http://schemas.microsoft.com/office/drawing/2014/main" id="{180EF32D-9A99-45C0-8A23-B4ED2675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13132659"/>
            <a:ext cx="5986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Alcohol</a:t>
            </a:r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382296" y="13153934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129109" y="1385573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8" name="Picture 44">
            <a:extLst>
              <a:ext uri="{FF2B5EF4-FFF2-40B4-BE49-F238E27FC236}">
                <a16:creationId xmlns:a16="http://schemas.microsoft.com/office/drawing/2014/main" id="{B2C1D0B6-AA8E-4A23-B4F4-F456966F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21" y="14183687"/>
            <a:ext cx="391776" cy="3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" name="Picture 22">
            <a:extLst>
              <a:ext uri="{FF2B5EF4-FFF2-40B4-BE49-F238E27FC236}">
                <a16:creationId xmlns:a16="http://schemas.microsoft.com/office/drawing/2014/main" id="{496BD0C4-0189-4EDE-A1F9-BA98C433F95F}"/>
              </a:ext>
            </a:extLst>
          </p:cNvPr>
          <p:cNvPicPr>
            <a:picLocks noChangeAspect="1"/>
          </p:cNvPicPr>
          <p:nvPr/>
        </p:nvPicPr>
        <p:blipFill>
          <a:blip r:embed="rId8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94" y="14184390"/>
            <a:ext cx="427288" cy="27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D22C4B1C-D33C-4C36-823A-96F0DF24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00" y="13957300"/>
            <a:ext cx="675734" cy="6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8CC2EE1-4D24-4CBF-ACEE-3357D7DED2EC}"/>
              </a:ext>
            </a:extLst>
          </p:cNvPr>
          <p:cNvCxnSpPr>
            <a:cxnSpLocks/>
          </p:cNvCxnSpPr>
          <p:nvPr/>
        </p:nvCxnSpPr>
        <p:spPr>
          <a:xfrm flipH="1">
            <a:off x="4864896" y="13196209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430ACFD8-57A1-4F37-A145-8B21770A9B86}"/>
              </a:ext>
            </a:extLst>
          </p:cNvPr>
          <p:cNvCxnSpPr>
            <a:cxnSpLocks/>
          </p:cNvCxnSpPr>
          <p:nvPr/>
        </p:nvCxnSpPr>
        <p:spPr>
          <a:xfrm flipH="1">
            <a:off x="5680672" y="1321488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23816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13456656"/>
            <a:ext cx="182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Respiration</a:t>
            </a:r>
            <a:endParaRPr lang="en-US" altLang="en-US" sz="2000" b="1" dirty="0">
              <a:latin typeface="Gill Sans MT Condensed" panose="020B0506020104020203" pitchFamily="34" charset="0"/>
            </a:endParaRPr>
          </a:p>
        </p:txBody>
      </p:sp>
      <p:pic>
        <p:nvPicPr>
          <p:cNvPr id="1072" name="Picture 48">
            <a:extLst>
              <a:ext uri="{FF2B5EF4-FFF2-40B4-BE49-F238E27FC236}">
                <a16:creationId xmlns:a16="http://schemas.microsoft.com/office/drawing/2014/main" id="{626D25A2-A1BF-4C89-B682-E179C563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56" y="14075020"/>
            <a:ext cx="619555" cy="6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" name="TextBox 126">
            <a:extLst>
              <a:ext uri="{FF2B5EF4-FFF2-40B4-BE49-F238E27FC236}">
                <a16:creationId xmlns:a16="http://schemas.microsoft.com/office/drawing/2014/main" id="{6106176B-DFEA-4B93-9263-E66072D78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611" y="13994960"/>
            <a:ext cx="694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Lungs</a:t>
            </a:r>
          </a:p>
        </p:txBody>
      </p: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4389542">
            <a:off x="827448" y="14873909"/>
            <a:ext cx="128428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Living World</a:t>
            </a:r>
          </a:p>
        </p:txBody>
      </p:sp>
      <p:sp>
        <p:nvSpPr>
          <p:cNvPr id="629" name="TextBox 126">
            <a:extLst>
              <a:ext uri="{FF2B5EF4-FFF2-40B4-BE49-F238E27FC236}">
                <a16:creationId xmlns:a16="http://schemas.microsoft.com/office/drawing/2014/main" id="{4F9943EF-C0DB-4967-9923-BFBBA210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13015414"/>
            <a:ext cx="69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Aerobic respiration</a:t>
            </a:r>
          </a:p>
        </p:txBody>
      </p:sp>
      <p:pic>
        <p:nvPicPr>
          <p:cNvPr id="1074" name="Picture 50">
            <a:extLst>
              <a:ext uri="{FF2B5EF4-FFF2-40B4-BE49-F238E27FC236}">
                <a16:creationId xmlns:a16="http://schemas.microsoft.com/office/drawing/2014/main" id="{8D95C28A-B2B8-43CA-B8D1-FCF3818F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0" y="12847491"/>
            <a:ext cx="463765" cy="4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" name="TextBox 126">
            <a:extLst>
              <a:ext uri="{FF2B5EF4-FFF2-40B4-BE49-F238E27FC236}">
                <a16:creationId xmlns:a16="http://schemas.microsoft.com/office/drawing/2014/main" id="{76938B3B-9D80-4B2D-86DF-229EE370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705" y="13027643"/>
            <a:ext cx="694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Exercise</a:t>
            </a:r>
          </a:p>
        </p:txBody>
      </p:sp>
      <p:sp>
        <p:nvSpPr>
          <p:cNvPr id="631" name="TextBox 126">
            <a:extLst>
              <a:ext uri="{FF2B5EF4-FFF2-40B4-BE49-F238E27FC236}">
                <a16:creationId xmlns:a16="http://schemas.microsoft.com/office/drawing/2014/main" id="{8D449AD0-3452-4691-B3F2-AF34703B5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782" y="14036923"/>
            <a:ext cx="69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Effects of smoking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602412" y="1329533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3969" y="13230624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6478884" y="13932210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0337F401-594A-425C-90BD-0FA92049C902}"/>
              </a:ext>
            </a:extLst>
          </p:cNvPr>
          <p:cNvCxnSpPr>
            <a:cxnSpLocks/>
          </p:cNvCxnSpPr>
          <p:nvPr/>
        </p:nvCxnSpPr>
        <p:spPr>
          <a:xfrm flipH="1" flipV="1">
            <a:off x="7251228" y="13918322"/>
            <a:ext cx="119534" cy="21749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TextBox 126">
            <a:extLst>
              <a:ext uri="{FF2B5EF4-FFF2-40B4-BE49-F238E27FC236}">
                <a16:creationId xmlns:a16="http://schemas.microsoft.com/office/drawing/2014/main" id="{CA23BF33-A494-44B6-85F8-86604D20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643" y="13758901"/>
            <a:ext cx="6941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Anerobic respiration in yeast and mammals</a:t>
            </a:r>
          </a:p>
        </p:txBody>
      </p:sp>
      <p:pic>
        <p:nvPicPr>
          <p:cNvPr id="1076" name="Picture 52">
            <a:extLst>
              <a:ext uri="{FF2B5EF4-FFF2-40B4-BE49-F238E27FC236}">
                <a16:creationId xmlns:a16="http://schemas.microsoft.com/office/drawing/2014/main" id="{353C31FB-4227-450A-AFA1-2994DD96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43" y="14211300"/>
            <a:ext cx="610713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  <a:stCxn id="636" idx="1"/>
          </p:cNvCxnSpPr>
          <p:nvPr/>
        </p:nvCxnSpPr>
        <p:spPr>
          <a:xfrm flipH="1" flipV="1">
            <a:off x="8193881" y="13825916"/>
            <a:ext cx="238762" cy="22537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8" name="Picture 54">
            <a:extLst>
              <a:ext uri="{FF2B5EF4-FFF2-40B4-BE49-F238E27FC236}">
                <a16:creationId xmlns:a16="http://schemas.microsoft.com/office/drawing/2014/main" id="{E3310EC8-A68E-494D-9222-02E0F5DC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3425651"/>
            <a:ext cx="664954" cy="6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>
            <a:extLst>
              <a:ext uri="{FF2B5EF4-FFF2-40B4-BE49-F238E27FC236}">
                <a16:creationId xmlns:a16="http://schemas.microsoft.com/office/drawing/2014/main" id="{DC25E082-975C-4FF0-B3DD-F8FB36B14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07" y="12890983"/>
            <a:ext cx="431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extLst>
              <a:ext uri="{FF2B5EF4-FFF2-40B4-BE49-F238E27FC236}">
                <a16:creationId xmlns:a16="http://schemas.microsoft.com/office/drawing/2014/main" id="{620E2CF6-D565-456E-B4C0-A73959A0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93" y="11837317"/>
            <a:ext cx="550995" cy="5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id="{2F672C49-0DF1-4791-B210-F812101E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96" y="11850955"/>
            <a:ext cx="367444" cy="3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64D3E75F-50B6-4FBF-8D73-61074F0F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74" y="10371162"/>
            <a:ext cx="673948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A189F51E-EA4E-4215-80A9-DD7456A7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565" y="10507362"/>
            <a:ext cx="304539" cy="3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2" y="11048699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pic>
        <p:nvPicPr>
          <p:cNvPr id="1092" name="Picture 68">
            <a:extLst>
              <a:ext uri="{FF2B5EF4-FFF2-40B4-BE49-F238E27FC236}">
                <a16:creationId xmlns:a16="http://schemas.microsoft.com/office/drawing/2014/main" id="{F1452DD6-7890-49A4-88E4-793FA259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23" y="10275474"/>
            <a:ext cx="748776" cy="7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1" name="TextBox 189">
            <a:extLst>
              <a:ext uri="{FF2B5EF4-FFF2-40B4-BE49-F238E27FC236}">
                <a16:creationId xmlns:a16="http://schemas.microsoft.com/office/drawing/2014/main" id="{2CA2D15E-39AF-4437-83AE-796B6F1A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6" y="10802882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Photosynthesis equation</a:t>
            </a:r>
          </a:p>
        </p:txBody>
      </p: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466" y="11119248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Photosynthesis</a:t>
            </a:r>
          </a:p>
        </p:txBody>
      </p:sp>
      <p:pic>
        <p:nvPicPr>
          <p:cNvPr id="1094" name="Picture 70">
            <a:extLst>
              <a:ext uri="{FF2B5EF4-FFF2-40B4-BE49-F238E27FC236}">
                <a16:creationId xmlns:a16="http://schemas.microsoft.com/office/drawing/2014/main" id="{95AF5988-6059-452E-A006-03FA3A75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81" y="11957009"/>
            <a:ext cx="441362" cy="4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4" name="TextBox 189">
            <a:extLst>
              <a:ext uri="{FF2B5EF4-FFF2-40B4-BE49-F238E27FC236}">
                <a16:creationId xmlns:a16="http://schemas.microsoft.com/office/drawing/2014/main" id="{95FD5DF4-39E4-44B1-B69D-FB5E1CC9A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94" y="11665606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adaptations</a:t>
            </a:r>
          </a:p>
        </p:txBody>
      </p:sp>
      <p:pic>
        <p:nvPicPr>
          <p:cNvPr id="1096" name="Picture 72">
            <a:extLst>
              <a:ext uri="{FF2B5EF4-FFF2-40B4-BE49-F238E27FC236}">
                <a16:creationId xmlns:a16="http://schemas.microsoft.com/office/drawing/2014/main" id="{1CAFEE0F-BDBA-4638-AB57-70CCB246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69" y="10368081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9" name="TextBox 189">
            <a:extLst>
              <a:ext uri="{FF2B5EF4-FFF2-40B4-BE49-F238E27FC236}">
                <a16:creationId xmlns:a16="http://schemas.microsoft.com/office/drawing/2014/main" id="{64EF0AD0-A384-4D74-9A49-8AEB8957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368" y="10812371"/>
            <a:ext cx="7994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Testing leaves for starch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755493" y="11020244"/>
            <a:ext cx="20579" cy="2091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8" name="Picture 74">
            <a:extLst>
              <a:ext uri="{FF2B5EF4-FFF2-40B4-BE49-F238E27FC236}">
                <a16:creationId xmlns:a16="http://schemas.microsoft.com/office/drawing/2014/main" id="{87653859-CFEF-4DC5-84E5-8998D313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16" y="10272825"/>
            <a:ext cx="623447" cy="6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>
            <a:extLst>
              <a:ext uri="{FF2B5EF4-FFF2-40B4-BE49-F238E27FC236}">
                <a16:creationId xmlns:a16="http://schemas.microsoft.com/office/drawing/2014/main" id="{213B5E8B-A671-4AD4-86D9-A9D95687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57" y="11974216"/>
            <a:ext cx="555009" cy="5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2" name="TextBox 189">
            <a:extLst>
              <a:ext uri="{FF2B5EF4-FFF2-40B4-BE49-F238E27FC236}">
                <a16:creationId xmlns:a16="http://schemas.microsoft.com/office/drawing/2014/main" id="{9D930FBE-E8CA-4EC7-830B-F764999E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781" y="1169809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Atmosphere and food chains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6744717" y="1158361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2" name="Picture 78">
            <a:extLst>
              <a:ext uri="{FF2B5EF4-FFF2-40B4-BE49-F238E27FC236}">
                <a16:creationId xmlns:a16="http://schemas.microsoft.com/office/drawing/2014/main" id="{74596D97-6751-457B-9E25-B6D3E5E2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34" y="11921635"/>
            <a:ext cx="5032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" name="TextBox 167">
            <a:extLst>
              <a:ext uri="{FF2B5EF4-FFF2-40B4-BE49-F238E27FC236}">
                <a16:creationId xmlns:a16="http://schemas.microsoft.com/office/drawing/2014/main" id="{72DE1ABD-B91B-4410-AF08-DEBE8000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109" y="10882933"/>
            <a:ext cx="6937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Variation</a:t>
            </a:r>
          </a:p>
        </p:txBody>
      </p:sp>
      <p:sp>
        <p:nvSpPr>
          <p:cNvPr id="668" name="TextBox 167">
            <a:extLst>
              <a:ext uri="{FF2B5EF4-FFF2-40B4-BE49-F238E27FC236}">
                <a16:creationId xmlns:a16="http://schemas.microsoft.com/office/drawing/2014/main" id="{88A49C04-22CF-4658-BF13-0F763848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795" y="10783409"/>
            <a:ext cx="844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Preservation and extinction</a:t>
            </a:r>
          </a:p>
        </p:txBody>
      </p:sp>
      <p:sp>
        <p:nvSpPr>
          <p:cNvPr id="670" name="TextBox 167">
            <a:extLst>
              <a:ext uri="{FF2B5EF4-FFF2-40B4-BE49-F238E27FC236}">
                <a16:creationId xmlns:a16="http://schemas.microsoft.com/office/drawing/2014/main" id="{1F39EC37-0B5C-4053-863B-74C7B6178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855" y="10752453"/>
            <a:ext cx="84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Natural selection</a:t>
            </a:r>
          </a:p>
        </p:txBody>
      </p: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B689A07A-2FA9-49E5-A17D-AA04F859E95C}"/>
              </a:ext>
            </a:extLst>
          </p:cNvPr>
          <p:cNvCxnSpPr>
            <a:cxnSpLocks/>
          </p:cNvCxnSpPr>
          <p:nvPr/>
        </p:nvCxnSpPr>
        <p:spPr>
          <a:xfrm flipH="1">
            <a:off x="5649559" y="10847846"/>
            <a:ext cx="4763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AB7646E4-E3FF-4922-9020-F4E7AF52D355}"/>
              </a:ext>
            </a:extLst>
          </p:cNvPr>
          <p:cNvCxnSpPr>
            <a:cxnSpLocks/>
          </p:cNvCxnSpPr>
          <p:nvPr/>
        </p:nvCxnSpPr>
        <p:spPr>
          <a:xfrm flipH="1">
            <a:off x="5090146" y="10847778"/>
            <a:ext cx="4763" cy="31432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875" y="11127339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Evolve</a:t>
            </a:r>
          </a:p>
        </p:txBody>
      </p:sp>
      <p:pic>
        <p:nvPicPr>
          <p:cNvPr id="1104" name="Picture 80">
            <a:extLst>
              <a:ext uri="{FF2B5EF4-FFF2-40B4-BE49-F238E27FC236}">
                <a16:creationId xmlns:a16="http://schemas.microsoft.com/office/drawing/2014/main" id="{430E98B1-591D-4975-9FEC-03E0DD8C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4" y="3632871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>
            <a:extLst>
              <a:ext uri="{FF2B5EF4-FFF2-40B4-BE49-F238E27FC236}">
                <a16:creationId xmlns:a16="http://schemas.microsoft.com/office/drawing/2014/main" id="{E4C8B068-A53B-422B-B8F6-09D538A2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61" y="10429755"/>
            <a:ext cx="462589" cy="4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" name="Picture 145">
            <a:extLst>
              <a:ext uri="{FF2B5EF4-FFF2-40B4-BE49-F238E27FC236}">
                <a16:creationId xmlns:a16="http://schemas.microsoft.com/office/drawing/2014/main" id="{D983DA9F-FD95-4C08-8941-53A191C494DC}"/>
              </a:ext>
            </a:extLst>
          </p:cNvPr>
          <p:cNvPicPr>
            <a:picLocks noChangeAspect="1"/>
          </p:cNvPicPr>
          <p:nvPr/>
        </p:nvPicPr>
        <p:blipFill>
          <a:blip r:embed="rId10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11" y="11707652"/>
            <a:ext cx="5715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" name="TextBox 167">
            <a:extLst>
              <a:ext uri="{FF2B5EF4-FFF2-40B4-BE49-F238E27FC236}">
                <a16:creationId xmlns:a16="http://schemas.microsoft.com/office/drawing/2014/main" id="{DB1763BD-C62F-49DC-BD02-64757057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97" y="11728536"/>
            <a:ext cx="791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Adaptation and evolution</a:t>
            </a:r>
          </a:p>
        </p:txBody>
      </p:sp>
      <p:pic>
        <p:nvPicPr>
          <p:cNvPr id="1108" name="Picture 84">
            <a:extLst>
              <a:ext uri="{FF2B5EF4-FFF2-40B4-BE49-F238E27FC236}">
                <a16:creationId xmlns:a16="http://schemas.microsoft.com/office/drawing/2014/main" id="{8B27CFD7-73E8-4FA5-9C79-14956943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1158" y="11804910"/>
            <a:ext cx="401088" cy="4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" name="Picture 104">
            <a:extLst>
              <a:ext uri="{FF2B5EF4-FFF2-40B4-BE49-F238E27FC236}">
                <a16:creationId xmlns:a16="http://schemas.microsoft.com/office/drawing/2014/main" id="{1C4FD8F3-B4B6-4122-8DE3-8AAA4224D81B}"/>
              </a:ext>
            </a:extLst>
          </p:cNvPr>
          <p:cNvPicPr>
            <a:picLocks noChangeAspect="1"/>
          </p:cNvPicPr>
          <p:nvPr/>
        </p:nvPicPr>
        <p:blipFill>
          <a:blip r:embed="rId10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" y="10934740"/>
            <a:ext cx="4206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1378EAA7-A8AD-490F-8339-9D285790EDB3}"/>
              </a:ext>
            </a:extLst>
          </p:cNvPr>
          <p:cNvCxnSpPr>
            <a:cxnSpLocks/>
          </p:cNvCxnSpPr>
          <p:nvPr/>
        </p:nvCxnSpPr>
        <p:spPr>
          <a:xfrm flipV="1">
            <a:off x="856555" y="10507363"/>
            <a:ext cx="235645" cy="12242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TextBox 248">
            <a:extLst>
              <a:ext uri="{FF2B5EF4-FFF2-40B4-BE49-F238E27FC236}">
                <a16:creationId xmlns:a16="http://schemas.microsoft.com/office/drawing/2014/main" id="{4F97E395-55C6-42F2-89E0-C4CA1B9C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8" y="10529546"/>
            <a:ext cx="1028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Chromosomes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division: mitosis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Stem cells</a:t>
            </a:r>
          </a:p>
        </p:txBody>
      </p:sp>
      <p:sp>
        <p:nvSpPr>
          <p:cNvPr id="697" name="TextBox 356">
            <a:extLst>
              <a:ext uri="{FF2B5EF4-FFF2-40B4-BE49-F238E27FC236}">
                <a16:creationId xmlns:a16="http://schemas.microsoft.com/office/drawing/2014/main" id="{45B03989-D15F-43EE-9004-6439A140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0018225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RP3 Osmosis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</p:cNvCxnSpPr>
          <p:nvPr/>
        </p:nvCxnSpPr>
        <p:spPr>
          <a:xfrm flipV="1">
            <a:off x="823726" y="10278807"/>
            <a:ext cx="395252" cy="3829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Rectangle 698">
            <a:extLst>
              <a:ext uri="{FF2B5EF4-FFF2-40B4-BE49-F238E27FC236}">
                <a16:creationId xmlns:a16="http://schemas.microsoft.com/office/drawing/2014/main" id="{186F1729-6C17-411C-BC05-580FADCBD40F}"/>
              </a:ext>
            </a:extLst>
          </p:cNvPr>
          <p:cNvSpPr/>
          <p:nvPr/>
        </p:nvSpPr>
        <p:spPr>
          <a:xfrm rot="17793870">
            <a:off x="1465310" y="9240755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3147553">
            <a:off x="701522" y="10796295"/>
            <a:ext cx="183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1) Cell Biology</a:t>
            </a:r>
          </a:p>
        </p:txBody>
      </p:sp>
      <p:sp>
        <p:nvSpPr>
          <p:cNvPr id="713" name="TextBox 356">
            <a:extLst>
              <a:ext uri="{FF2B5EF4-FFF2-40B4-BE49-F238E27FC236}">
                <a16:creationId xmlns:a16="http://schemas.microsoft.com/office/drawing/2014/main" id="{FE1E74E3-C675-4A9E-AD8D-815F4D12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574657"/>
            <a:ext cx="696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Diffusion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5" y="10136769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Active Transport</a:t>
            </a:r>
          </a:p>
        </p:txBody>
      </p: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850E3F38-9D73-4AD6-AC79-D5D4B173DA4A}"/>
              </a:ext>
            </a:extLst>
          </p:cNvPr>
          <p:cNvCxnSpPr>
            <a:cxnSpLocks/>
          </p:cNvCxnSpPr>
          <p:nvPr/>
        </p:nvCxnSpPr>
        <p:spPr>
          <a:xfrm flipH="1">
            <a:off x="1477964" y="10341616"/>
            <a:ext cx="238724" cy="11211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23726" y="11001771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1" name="Picture 28" descr="Image result for cell division icon">
            <a:extLst>
              <a:ext uri="{FF2B5EF4-FFF2-40B4-BE49-F238E27FC236}">
                <a16:creationId xmlns:a16="http://schemas.microsoft.com/office/drawing/2014/main" id="{CCFB5BDF-38B9-48DF-A7B6-1F6CBDE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" y="11358419"/>
            <a:ext cx="726113" cy="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Picture 43">
            <a:extLst>
              <a:ext uri="{FF2B5EF4-FFF2-40B4-BE49-F238E27FC236}">
                <a16:creationId xmlns:a16="http://schemas.microsoft.com/office/drawing/2014/main" id="{79B3E8EC-C682-42DC-8D86-75F077C5F0F4}"/>
              </a:ext>
            </a:extLst>
          </p:cNvPr>
          <p:cNvPicPr>
            <a:picLocks noChangeAspect="1"/>
          </p:cNvPicPr>
          <p:nvPr/>
        </p:nvPicPr>
        <p:blipFill>
          <a:blip r:embed="rId1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6" y="10665892"/>
            <a:ext cx="230944" cy="3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Picture 44">
            <a:extLst>
              <a:ext uri="{FF2B5EF4-FFF2-40B4-BE49-F238E27FC236}">
                <a16:creationId xmlns:a16="http://schemas.microsoft.com/office/drawing/2014/main" id="{2FC2F8D3-F67A-4950-856E-5665DE15A4A6}"/>
              </a:ext>
            </a:extLst>
          </p:cNvPr>
          <p:cNvPicPr>
            <a:picLocks noChangeAspect="1"/>
          </p:cNvPicPr>
          <p:nvPr/>
        </p:nvPicPr>
        <p:blipFill>
          <a:blip r:embed="rId11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8" y="10192760"/>
            <a:ext cx="338017" cy="3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Picture 46">
            <a:extLst>
              <a:ext uri="{FF2B5EF4-FFF2-40B4-BE49-F238E27FC236}">
                <a16:creationId xmlns:a16="http://schemas.microsoft.com/office/drawing/2014/main" id="{CDC875E7-2A8B-40F8-8524-8FFD9DBE62CA}"/>
              </a:ext>
            </a:extLst>
          </p:cNvPr>
          <p:cNvPicPr>
            <a:picLocks noChangeAspect="1"/>
          </p:cNvPicPr>
          <p:nvPr/>
        </p:nvPicPr>
        <p:blipFill>
          <a:blip r:embed="rId1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9926198"/>
            <a:ext cx="380596" cy="4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Prokaryotic and eukaryotic cells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0" name="Picture 86">
            <a:extLst>
              <a:ext uri="{FF2B5EF4-FFF2-40B4-BE49-F238E27FC236}">
                <a16:creationId xmlns:a16="http://schemas.microsoft.com/office/drawing/2014/main" id="{B5D4C7F9-2EF0-45EE-8A6E-A2BD791D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0" y="11910641"/>
            <a:ext cx="611739" cy="5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" name="TextBox 193">
            <a:extLst>
              <a:ext uri="{FF2B5EF4-FFF2-40B4-BE49-F238E27FC236}">
                <a16:creationId xmlns:a16="http://schemas.microsoft.com/office/drawing/2014/main" id="{5F5CD162-94A2-40A1-9039-4460AF87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10656548"/>
            <a:ext cx="914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specialisation</a:t>
            </a:r>
          </a:p>
        </p:txBody>
      </p: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id="{A3B4006C-3D1A-42D7-AE48-57F1C8D368FD}"/>
              </a:ext>
            </a:extLst>
          </p:cNvPr>
          <p:cNvCxnSpPr>
            <a:cxnSpLocks/>
          </p:cNvCxnSpPr>
          <p:nvPr/>
        </p:nvCxnSpPr>
        <p:spPr>
          <a:xfrm>
            <a:off x="2334283" y="11019884"/>
            <a:ext cx="33639" cy="257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2" name="Picture 88">
            <a:extLst>
              <a:ext uri="{FF2B5EF4-FFF2-40B4-BE49-F238E27FC236}">
                <a16:creationId xmlns:a16="http://schemas.microsoft.com/office/drawing/2014/main" id="{C538FE50-0376-4308-AC11-3D597135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97" y="10429754"/>
            <a:ext cx="470283" cy="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>
            <a:extLst>
              <a:ext uri="{FF2B5EF4-FFF2-40B4-BE49-F238E27FC236}">
                <a16:creationId xmlns:a16="http://schemas.microsoft.com/office/drawing/2014/main" id="{74E428F1-F154-4AD1-98C4-9DC6C46F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42" y="12027200"/>
            <a:ext cx="490276" cy="4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>
            <a:extLst>
              <a:ext uri="{FF2B5EF4-FFF2-40B4-BE49-F238E27FC236}">
                <a16:creationId xmlns:a16="http://schemas.microsoft.com/office/drawing/2014/main" id="{696BDD53-FD85-4A1F-AE97-CA2F112B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30" y="11922799"/>
            <a:ext cx="593910" cy="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 Microscopy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>
            <a:extLst>
              <a:ext uri="{FF2B5EF4-FFF2-40B4-BE49-F238E27FC236}">
                <a16:creationId xmlns:a16="http://schemas.microsoft.com/office/drawing/2014/main" id="{7373EA17-042B-4C1C-A2D2-98DEB6C98F6B}"/>
              </a:ext>
            </a:extLst>
          </p:cNvPr>
          <p:cNvCxnSpPr>
            <a:cxnSpLocks/>
          </p:cNvCxnSpPr>
          <p:nvPr/>
        </p:nvCxnSpPr>
        <p:spPr>
          <a:xfrm flipH="1">
            <a:off x="1720293" y="10737538"/>
            <a:ext cx="152735" cy="21065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8" name="Picture 94">
            <a:extLst>
              <a:ext uri="{FF2B5EF4-FFF2-40B4-BE49-F238E27FC236}">
                <a16:creationId xmlns:a16="http://schemas.microsoft.com/office/drawing/2014/main" id="{D937D005-8123-49C8-99E5-F0A69E3C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" y="10483202"/>
            <a:ext cx="386503" cy="3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>
            <a:extLst>
              <a:ext uri="{FF2B5EF4-FFF2-40B4-BE49-F238E27FC236}">
                <a16:creationId xmlns:a16="http://schemas.microsoft.com/office/drawing/2014/main" id="{65DF16C7-8756-4016-A86E-258B21C2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54076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3" name="Straight Connector 762">
            <a:extLst>
              <a:ext uri="{FF2B5EF4-FFF2-40B4-BE49-F238E27FC236}">
                <a16:creationId xmlns:a16="http://schemas.microsoft.com/office/drawing/2014/main" id="{36F0E949-ECB3-4060-909B-7BFFEF7D7094}"/>
              </a:ext>
            </a:extLst>
          </p:cNvPr>
          <p:cNvCxnSpPr>
            <a:cxnSpLocks/>
          </p:cNvCxnSpPr>
          <p:nvPr/>
        </p:nvCxnSpPr>
        <p:spPr>
          <a:xfrm>
            <a:off x="1302932" y="9126421"/>
            <a:ext cx="381406" cy="16227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186">
            <a:extLst>
              <a:ext uri="{FF2B5EF4-FFF2-40B4-BE49-F238E27FC236}">
                <a16:creationId xmlns:a16="http://schemas.microsoft.com/office/drawing/2014/main" id="{42C0617D-116B-4443-AB06-17879CC9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6" y="8937980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Enzymes</a:t>
            </a:r>
          </a:p>
        </p:txBody>
      </p:sp>
      <p:pic>
        <p:nvPicPr>
          <p:cNvPr id="765" name="Picture 36">
            <a:extLst>
              <a:ext uri="{FF2B5EF4-FFF2-40B4-BE49-F238E27FC236}">
                <a16:creationId xmlns:a16="http://schemas.microsoft.com/office/drawing/2014/main" id="{67EAFDD5-D6F1-4DB8-943F-C8184B36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6" y="8481663"/>
            <a:ext cx="375534" cy="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" name="TextBox 186">
            <a:extLst>
              <a:ext uri="{FF2B5EF4-FFF2-40B4-BE49-F238E27FC236}">
                <a16:creationId xmlns:a16="http://schemas.microsoft.com/office/drawing/2014/main" id="{DAAAB973-C4E1-4770-9120-70F8FE3C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50" y="8559853"/>
            <a:ext cx="960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RP5 pH affect on enzymes</a:t>
            </a:r>
          </a:p>
        </p:txBody>
      </p: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DA2BA87F-4228-4AB1-A33F-1203522D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" y="9465685"/>
            <a:ext cx="382289" cy="3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Specialised exchange surfaces</a:t>
            </a:r>
          </a:p>
        </p:txBody>
      </p:sp>
      <p:cxnSp>
        <p:nvCxnSpPr>
          <p:cNvPr id="787" name="Straight Connector 786">
            <a:extLst>
              <a:ext uri="{FF2B5EF4-FFF2-40B4-BE49-F238E27FC236}">
                <a16:creationId xmlns:a16="http://schemas.microsoft.com/office/drawing/2014/main" id="{45FF2C34-2907-4683-ACE8-007E9A9F2287}"/>
              </a:ext>
            </a:extLst>
          </p:cNvPr>
          <p:cNvCxnSpPr>
            <a:cxnSpLocks/>
          </p:cNvCxnSpPr>
          <p:nvPr/>
        </p:nvCxnSpPr>
        <p:spPr>
          <a:xfrm>
            <a:off x="2559050" y="8779669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" name="Picture 102">
            <a:extLst>
              <a:ext uri="{FF2B5EF4-FFF2-40B4-BE49-F238E27FC236}">
                <a16:creationId xmlns:a16="http://schemas.microsoft.com/office/drawing/2014/main" id="{11E7CDBC-D2B0-481B-B9B4-3BBBCA3E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03" y="8159522"/>
            <a:ext cx="559111" cy="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" name="Rectangle 793">
            <a:extLst>
              <a:ext uri="{FF2B5EF4-FFF2-40B4-BE49-F238E27FC236}">
                <a16:creationId xmlns:a16="http://schemas.microsoft.com/office/drawing/2014/main" id="{23040B44-4582-4F89-8567-94755C3A00F1}"/>
              </a:ext>
            </a:extLst>
          </p:cNvPr>
          <p:cNvSpPr/>
          <p:nvPr/>
        </p:nvSpPr>
        <p:spPr>
          <a:xfrm>
            <a:off x="4546483" y="8954711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07" y="9033912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3) Infection &amp; Response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Diseases and symptoms</a:t>
            </a:r>
          </a:p>
        </p:txBody>
      </p:sp>
      <p:pic>
        <p:nvPicPr>
          <p:cNvPr id="798" name="Picture 110">
            <a:extLst>
              <a:ext uri="{FF2B5EF4-FFF2-40B4-BE49-F238E27FC236}">
                <a16:creationId xmlns:a16="http://schemas.microsoft.com/office/drawing/2014/main" id="{4C9FAA83-C17C-4649-8B68-56F4C782FFE6}"/>
              </a:ext>
            </a:extLst>
          </p:cNvPr>
          <p:cNvPicPr>
            <a:picLocks noChangeAspect="1"/>
          </p:cNvPicPr>
          <p:nvPr/>
        </p:nvPicPr>
        <p:blipFill>
          <a:blip r:embed="rId12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30" y="9893323"/>
            <a:ext cx="353373" cy="4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43" y="881224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E778450A-803B-4476-AE1E-2F2F6E05EB1A}"/>
              </a:ext>
            </a:extLst>
          </p:cNvPr>
          <p:cNvCxnSpPr>
            <a:cxnSpLocks/>
          </p:cNvCxnSpPr>
          <p:nvPr/>
        </p:nvCxnSpPr>
        <p:spPr>
          <a:xfrm flipV="1">
            <a:off x="5333132" y="9566572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2725F63A-B6A5-498D-AA0D-749245699E7B}"/>
              </a:ext>
            </a:extLst>
          </p:cNvPr>
          <p:cNvCxnSpPr>
            <a:cxnSpLocks/>
          </p:cNvCxnSpPr>
          <p:nvPr/>
        </p:nvCxnSpPr>
        <p:spPr>
          <a:xfrm>
            <a:off x="4706167" y="8767222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4" name="Picture 1">
            <a:extLst>
              <a:ext uri="{FF2B5EF4-FFF2-40B4-BE49-F238E27FC236}">
                <a16:creationId xmlns:a16="http://schemas.microsoft.com/office/drawing/2014/main" id="{93327788-66B4-4B1A-B20C-C00DFC8D5BD8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5055143" y="8677168"/>
            <a:ext cx="274035" cy="1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Picture 108">
            <a:extLst>
              <a:ext uri="{FF2B5EF4-FFF2-40B4-BE49-F238E27FC236}">
                <a16:creationId xmlns:a16="http://schemas.microsoft.com/office/drawing/2014/main" id="{917967A4-85B7-4605-873B-8A1A9DFC120B}"/>
              </a:ext>
            </a:extLst>
          </p:cNvPr>
          <p:cNvPicPr>
            <a:picLocks noChangeAspect="1"/>
          </p:cNvPicPr>
          <p:nvPr/>
        </p:nvPicPr>
        <p:blipFill>
          <a:blip r:embed="rId12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07" y="9987153"/>
            <a:ext cx="316994" cy="2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6" name="TextBox 242">
            <a:extLst>
              <a:ext uri="{FF2B5EF4-FFF2-40B4-BE49-F238E27FC236}">
                <a16:creationId xmlns:a16="http://schemas.microsoft.com/office/drawing/2014/main" id="{30A887E4-7E23-448B-8470-EB3B4B6D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920" y="9588439"/>
            <a:ext cx="5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Human defense systems</a:t>
            </a:r>
          </a:p>
        </p:txBody>
      </p:sp>
      <p:pic>
        <p:nvPicPr>
          <p:cNvPr id="807" name="Picture 58">
            <a:extLst>
              <a:ext uri="{FF2B5EF4-FFF2-40B4-BE49-F238E27FC236}">
                <a16:creationId xmlns:a16="http://schemas.microsoft.com/office/drawing/2014/main" id="{57EC998C-EB1A-48A0-9E06-47356E16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9984892"/>
            <a:ext cx="369649" cy="3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014" y="8404876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Vaccinations</a:t>
            </a:r>
          </a:p>
        </p:txBody>
      </p:sp>
      <p:pic>
        <p:nvPicPr>
          <p:cNvPr id="809" name="Graphic 466" descr="Needle">
            <a:extLst>
              <a:ext uri="{FF2B5EF4-FFF2-40B4-BE49-F238E27FC236}">
                <a16:creationId xmlns:a16="http://schemas.microsoft.com/office/drawing/2014/main" id="{3AD52CB4-A783-430A-B1DF-9AB20B3E2AF7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542">
            <a:off x="5312599" y="8566451"/>
            <a:ext cx="326035" cy="3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81338" y="8556270"/>
            <a:ext cx="21666" cy="54879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01" y="867240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Drug development</a:t>
            </a:r>
          </a:p>
        </p:txBody>
      </p:sp>
      <p:pic>
        <p:nvPicPr>
          <p:cNvPr id="813" name="Graphic 26" descr="Medicine">
            <a:extLst>
              <a:ext uri="{FF2B5EF4-FFF2-40B4-BE49-F238E27FC236}">
                <a16:creationId xmlns:a16="http://schemas.microsoft.com/office/drawing/2014/main" id="{7B67FCF5-3B08-4DE5-B112-E0CEEE022F11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42" y="8414428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659060" y="8816432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" name="Picture 104">
            <a:extLst>
              <a:ext uri="{FF2B5EF4-FFF2-40B4-BE49-F238E27FC236}">
                <a16:creationId xmlns:a16="http://schemas.microsoft.com/office/drawing/2014/main" id="{D4B91D95-59C7-4593-90D0-FDF68E07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84" y="10079660"/>
            <a:ext cx="330189" cy="3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28A4162E-72B8-4852-BDAA-918673769A4B}"/>
              </a:ext>
            </a:extLst>
          </p:cNvPr>
          <p:cNvCxnSpPr>
            <a:cxnSpLocks/>
          </p:cNvCxnSpPr>
          <p:nvPr/>
        </p:nvCxnSpPr>
        <p:spPr>
          <a:xfrm flipH="1" flipV="1">
            <a:off x="4207805" y="9493687"/>
            <a:ext cx="13888" cy="23186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Box 186">
            <a:extLst>
              <a:ext uri="{FF2B5EF4-FFF2-40B4-BE49-F238E27FC236}">
                <a16:creationId xmlns:a16="http://schemas.microsoft.com/office/drawing/2014/main" id="{22B73756-061E-415F-98CF-D4385943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28" y="9561386"/>
            <a:ext cx="501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Plant tissues and organs</a:t>
            </a:r>
          </a:p>
        </p:txBody>
      </p:sp>
      <p:pic>
        <p:nvPicPr>
          <p:cNvPr id="821" name="Picture 28">
            <a:extLst>
              <a:ext uri="{FF2B5EF4-FFF2-40B4-BE49-F238E27FC236}">
                <a16:creationId xmlns:a16="http://schemas.microsoft.com/office/drawing/2014/main" id="{016C797D-8460-4F26-B4D0-7E6ED085ACDE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5960731" y="9902537"/>
            <a:ext cx="384524" cy="3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" name="TextBox 194">
            <a:extLst>
              <a:ext uri="{FF2B5EF4-FFF2-40B4-BE49-F238E27FC236}">
                <a16:creationId xmlns:a16="http://schemas.microsoft.com/office/drawing/2014/main" id="{6890A81B-4905-48F2-B757-3470DD27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468" y="9604507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Antibiotics and Painkillers</a:t>
            </a:r>
          </a:p>
        </p:txBody>
      </p: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79904316-946D-49A8-A0A6-A55F534C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5" y="8684893"/>
            <a:ext cx="340824" cy="3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  <a:stCxn id="812" idx="3"/>
          </p:cNvCxnSpPr>
          <p:nvPr/>
        </p:nvCxnSpPr>
        <p:spPr>
          <a:xfrm flipH="1">
            <a:off x="6398911" y="8841678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927" y="841059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Monoclonal antibodies</a:t>
            </a:r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8E9A8502-ECA0-4E70-9F2D-E3F93911A3DB}"/>
              </a:ext>
            </a:extLst>
          </p:cNvPr>
          <p:cNvSpPr/>
          <p:nvPr/>
        </p:nvSpPr>
        <p:spPr>
          <a:xfrm>
            <a:off x="7398532" y="9011289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1" name="TextBox 194">
            <a:extLst>
              <a:ext uri="{FF2B5EF4-FFF2-40B4-BE49-F238E27FC236}">
                <a16:creationId xmlns:a16="http://schemas.microsoft.com/office/drawing/2014/main" id="{08BAE61B-8F05-4B90-9B16-901B8135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733" y="9834898"/>
            <a:ext cx="548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disease</a:t>
            </a:r>
          </a:p>
        </p:txBody>
      </p:sp>
      <p:pic>
        <p:nvPicPr>
          <p:cNvPr id="1134" name="Picture 110">
            <a:extLst>
              <a:ext uri="{FF2B5EF4-FFF2-40B4-BE49-F238E27FC236}">
                <a16:creationId xmlns:a16="http://schemas.microsoft.com/office/drawing/2014/main" id="{0998F329-0165-4D0B-89F6-D03E698D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10" y="8403793"/>
            <a:ext cx="463973" cy="4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>
            <a:extLst>
              <a:ext uri="{FF2B5EF4-FFF2-40B4-BE49-F238E27FC236}">
                <a16:creationId xmlns:a16="http://schemas.microsoft.com/office/drawing/2014/main" id="{B7A66F76-2644-43AC-B279-5897B69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67" y="9553892"/>
            <a:ext cx="270359" cy="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FF2C4535-DD7E-4605-85C7-811BE9B0EACC}"/>
              </a:ext>
            </a:extLst>
          </p:cNvPr>
          <p:cNvCxnSpPr>
            <a:cxnSpLocks/>
          </p:cNvCxnSpPr>
          <p:nvPr/>
        </p:nvCxnSpPr>
        <p:spPr>
          <a:xfrm flipH="1">
            <a:off x="6803430" y="8828389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TextBox 194">
            <a:extLst>
              <a:ext uri="{FF2B5EF4-FFF2-40B4-BE49-F238E27FC236}">
                <a16:creationId xmlns:a16="http://schemas.microsoft.com/office/drawing/2014/main" id="{4919F9FA-86E2-43A0-B8C9-D7B13C27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072" y="8830258"/>
            <a:ext cx="826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defence</a:t>
            </a:r>
          </a:p>
        </p:txBody>
      </p: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2ACE22B4-BA12-440E-B1E4-657780A9191D}"/>
              </a:ext>
            </a:extLst>
          </p:cNvPr>
          <p:cNvCxnSpPr>
            <a:cxnSpLocks/>
          </p:cNvCxnSpPr>
          <p:nvPr/>
        </p:nvCxnSpPr>
        <p:spPr>
          <a:xfrm flipH="1" flipV="1">
            <a:off x="8813767" y="8504852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  <a:stCxn id="2362" idx="2"/>
          </p:cNvCxnSpPr>
          <p:nvPr/>
        </p:nvCxnSpPr>
        <p:spPr>
          <a:xfrm>
            <a:off x="7788991" y="8896554"/>
            <a:ext cx="91360" cy="20306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8" name="Picture 114">
            <a:extLst>
              <a:ext uri="{FF2B5EF4-FFF2-40B4-BE49-F238E27FC236}">
                <a16:creationId xmlns:a16="http://schemas.microsoft.com/office/drawing/2014/main" id="{311C645F-8588-41E4-9971-8AAE95E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57" y="8184159"/>
            <a:ext cx="622688" cy="6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>
            <a:extLst>
              <a:ext uri="{FF2B5EF4-FFF2-40B4-BE49-F238E27FC236}">
                <a16:creationId xmlns:a16="http://schemas.microsoft.com/office/drawing/2014/main" id="{727D284D-CDE3-4A87-860F-6ADF10B7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41" y="8170748"/>
            <a:ext cx="391290" cy="3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>
            <a:extLst>
              <a:ext uri="{FF2B5EF4-FFF2-40B4-BE49-F238E27FC236}">
                <a16:creationId xmlns:a16="http://schemas.microsoft.com/office/drawing/2014/main" id="{22337DD5-91B8-4590-B93A-AE7772FD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89" y="6054097"/>
            <a:ext cx="269290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TextBox 262">
            <a:extLst>
              <a:ext uri="{FF2B5EF4-FFF2-40B4-BE49-F238E27FC236}">
                <a16:creationId xmlns:a16="http://schemas.microsoft.com/office/drawing/2014/main" id="{D024D025-EB06-4E7E-A085-4E278F87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71" y="6243289"/>
            <a:ext cx="699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Balancing water and nitrogen levels</a:t>
            </a: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D1F397DB-ED5C-4EB4-8819-7ED97383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14" y="6024230"/>
            <a:ext cx="421837" cy="4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015" y="6458378"/>
            <a:ext cx="643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RP8 Plant hormones</a:t>
            </a:r>
          </a:p>
        </p:txBody>
      </p:sp>
      <p:sp>
        <p:nvSpPr>
          <p:cNvPr id="860" name="TextBox 52">
            <a:extLst>
              <a:ext uri="{FF2B5EF4-FFF2-40B4-BE49-F238E27FC236}">
                <a16:creationId xmlns:a16="http://schemas.microsoft.com/office/drawing/2014/main" id="{AEE33034-1FB3-4934-AC81-68632A4EDB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8200" y="5735039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variation </a:t>
            </a:r>
          </a:p>
        </p:txBody>
      </p:sp>
      <p:sp>
        <p:nvSpPr>
          <p:cNvPr id="861" name="TextBox 52">
            <a:extLst>
              <a:ext uri="{FF2B5EF4-FFF2-40B4-BE49-F238E27FC236}">
                <a16:creationId xmlns:a16="http://schemas.microsoft.com/office/drawing/2014/main" id="{B4998FD5-9700-4724-835F-1DFCBD995ECC}"/>
              </a:ext>
            </a:extLst>
          </p:cNvPr>
          <p:cNvSpPr txBox="1">
            <a:spLocks noChangeArrowheads="1"/>
          </p:cNvSpPr>
          <p:nvPr/>
        </p:nvSpPr>
        <p:spPr bwMode="auto">
          <a:xfrm rot="18098186">
            <a:off x="964995" y="5017285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&amp; evolution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  <a:stCxn id="2380" idx="1"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" name="Picture 122">
            <a:extLst>
              <a:ext uri="{FF2B5EF4-FFF2-40B4-BE49-F238E27FC236}">
                <a16:creationId xmlns:a16="http://schemas.microsoft.com/office/drawing/2014/main" id="{B7294A67-8F79-407C-A34E-E9E5E721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4" y="7703938"/>
            <a:ext cx="412545" cy="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>
            <a:extLst>
              <a:ext uri="{FF2B5EF4-FFF2-40B4-BE49-F238E27FC236}">
                <a16:creationId xmlns:a16="http://schemas.microsoft.com/office/drawing/2014/main" id="{283FC8E8-FD8F-4183-9935-C41FDD8A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91" y="7616369"/>
            <a:ext cx="493599" cy="4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" name="Picture 126">
            <a:extLst>
              <a:ext uri="{FF2B5EF4-FFF2-40B4-BE49-F238E27FC236}">
                <a16:creationId xmlns:a16="http://schemas.microsoft.com/office/drawing/2014/main" id="{DB5E1F98-0B8A-4262-A43C-177D74A8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" y="5648319"/>
            <a:ext cx="379174" cy="3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126">
            <a:extLst>
              <a:ext uri="{FF2B5EF4-FFF2-40B4-BE49-F238E27FC236}">
                <a16:creationId xmlns:a16="http://schemas.microsoft.com/office/drawing/2014/main" id="{32596B44-1027-415D-B120-E60974B8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" y="5337968"/>
            <a:ext cx="475342" cy="4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126">
            <a:extLst>
              <a:ext uri="{FF2B5EF4-FFF2-40B4-BE49-F238E27FC236}">
                <a16:creationId xmlns:a16="http://schemas.microsoft.com/office/drawing/2014/main" id="{5C392676-EA3F-4805-8210-CCCD7C9F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" y="5112553"/>
            <a:ext cx="626650" cy="6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>
            <a:extLst>
              <a:ext uri="{FF2B5EF4-FFF2-40B4-BE49-F238E27FC236}">
                <a16:creationId xmlns:a16="http://schemas.microsoft.com/office/drawing/2014/main" id="{56910A64-2C61-42CE-88F7-1893F0C3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7" y="3739279"/>
            <a:ext cx="466612" cy="4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5C92F6BA-A941-4565-9A17-A53D789B689C}"/>
              </a:ext>
            </a:extLst>
          </p:cNvPr>
          <p:cNvCxnSpPr>
            <a:cxnSpLocks/>
          </p:cNvCxnSpPr>
          <p:nvPr/>
        </p:nvCxnSpPr>
        <p:spPr>
          <a:xfrm>
            <a:off x="3698876" y="4210129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0" name="Picture 124">
            <a:extLst>
              <a:ext uri="{FF2B5EF4-FFF2-40B4-BE49-F238E27FC236}">
                <a16:creationId xmlns:a16="http://schemas.microsoft.com/office/drawing/2014/main" id="{0F5E51D7-6A68-4866-8F3D-3331E6C57324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8" y="3674990"/>
            <a:ext cx="414364" cy="3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" name="TextBox 167">
            <a:extLst>
              <a:ext uri="{FF2B5EF4-FFF2-40B4-BE49-F238E27FC236}">
                <a16:creationId xmlns:a16="http://schemas.microsoft.com/office/drawing/2014/main" id="{002A9BF0-4865-42DE-BD5C-5623137A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313" y="4002512"/>
            <a:ext cx="844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Extinction</a:t>
            </a:r>
          </a:p>
        </p:txBody>
      </p:sp>
      <p:pic>
        <p:nvPicPr>
          <p:cNvPr id="902" name="Picture 123">
            <a:extLst>
              <a:ext uri="{FF2B5EF4-FFF2-40B4-BE49-F238E27FC236}">
                <a16:creationId xmlns:a16="http://schemas.microsoft.com/office/drawing/2014/main" id="{3CC8CA6B-6C65-4BD2-B4C1-D9C6C8A6D524}"/>
              </a:ext>
            </a:extLst>
          </p:cNvPr>
          <p:cNvPicPr>
            <a:picLocks noChangeAspect="1"/>
          </p:cNvPicPr>
          <p:nvPr/>
        </p:nvPicPr>
        <p:blipFill rotWithShape="1">
          <a:blip r:embed="rId14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3" b="10114"/>
          <a:stretch/>
        </p:blipFill>
        <p:spPr bwMode="auto">
          <a:xfrm>
            <a:off x="3907841" y="3363967"/>
            <a:ext cx="771090" cy="3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Picture 39">
            <a:extLst>
              <a:ext uri="{FF2B5EF4-FFF2-40B4-BE49-F238E27FC236}">
                <a16:creationId xmlns:a16="http://schemas.microsoft.com/office/drawing/2014/main" id="{90AF887D-5A21-45D1-93C9-B4BC5B2E499D}"/>
              </a:ext>
            </a:extLst>
          </p:cNvPr>
          <p:cNvPicPr>
            <a:picLocks noChangeAspect="1"/>
          </p:cNvPicPr>
          <p:nvPr/>
        </p:nvPicPr>
        <p:blipFill>
          <a:blip r:embed="rId1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422424" y="5647074"/>
            <a:ext cx="335729" cy="3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6" name="TextBox 202">
            <a:extLst>
              <a:ext uri="{FF2B5EF4-FFF2-40B4-BE49-F238E27FC236}">
                <a16:creationId xmlns:a16="http://schemas.microsoft.com/office/drawing/2014/main" id="{525F2E3D-848A-4BDA-A0CF-4D5A4F8E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046" y="3712560"/>
            <a:ext cx="849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Communities</a:t>
            </a:r>
          </a:p>
        </p:txBody>
      </p:sp>
      <p:sp>
        <p:nvSpPr>
          <p:cNvPr id="910" name="TextBox 231">
            <a:extLst>
              <a:ext uri="{FF2B5EF4-FFF2-40B4-BE49-F238E27FC236}">
                <a16:creationId xmlns:a16="http://schemas.microsoft.com/office/drawing/2014/main" id="{81448541-4C96-44A9-AEC7-AA209183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23" y="4364076"/>
            <a:ext cx="69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Food chains</a:t>
            </a:r>
          </a:p>
        </p:txBody>
      </p:sp>
      <p:sp>
        <p:nvSpPr>
          <p:cNvPr id="911" name="TextBox 234">
            <a:extLst>
              <a:ext uri="{FF2B5EF4-FFF2-40B4-BE49-F238E27FC236}">
                <a16:creationId xmlns:a16="http://schemas.microsoft.com/office/drawing/2014/main" id="{4186BC7D-E4D3-4382-9401-7C2F3A43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399" y="4273858"/>
            <a:ext cx="511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Water cycle</a:t>
            </a:r>
          </a:p>
        </p:txBody>
      </p:sp>
      <p:sp>
        <p:nvSpPr>
          <p:cNvPr id="918" name="TextBox 202">
            <a:extLst>
              <a:ext uri="{FF2B5EF4-FFF2-40B4-BE49-F238E27FC236}">
                <a16:creationId xmlns:a16="http://schemas.microsoft.com/office/drawing/2014/main" id="{147B3087-FB23-4472-820A-24236C7C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943" y="5511775"/>
            <a:ext cx="8685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RP9 Sampling</a:t>
            </a:r>
          </a:p>
        </p:txBody>
      </p:sp>
      <p:sp>
        <p:nvSpPr>
          <p:cNvPr id="921" name="TextBox 236">
            <a:extLst>
              <a:ext uri="{FF2B5EF4-FFF2-40B4-BE49-F238E27FC236}">
                <a16:creationId xmlns:a16="http://schemas.microsoft.com/office/drawing/2014/main" id="{72AA4C52-5862-49C1-9ED4-5CEEFFF4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46" y="5165435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sp>
        <p:nvSpPr>
          <p:cNvPr id="922" name="TextBox 193">
            <a:extLst>
              <a:ext uri="{FF2B5EF4-FFF2-40B4-BE49-F238E27FC236}">
                <a16:creationId xmlns:a16="http://schemas.microsoft.com/office/drawing/2014/main" id="{3AC9CCE3-D482-4B02-A720-DA45487B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034" y="1962944"/>
            <a:ext cx="82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organ systems</a:t>
            </a:r>
          </a:p>
        </p:txBody>
      </p:sp>
      <p:pic>
        <p:nvPicPr>
          <p:cNvPr id="936" name="Picture 26">
            <a:extLst>
              <a:ext uri="{FF2B5EF4-FFF2-40B4-BE49-F238E27FC236}">
                <a16:creationId xmlns:a16="http://schemas.microsoft.com/office/drawing/2014/main" id="{36611C4D-CA28-4EA9-A426-B22A1353C2DF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5" y="5688239"/>
            <a:ext cx="224321" cy="2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" name="Picture 27">
            <a:extLst>
              <a:ext uri="{FF2B5EF4-FFF2-40B4-BE49-F238E27FC236}">
                <a16:creationId xmlns:a16="http://schemas.microsoft.com/office/drawing/2014/main" id="{B9255FB4-D32B-429F-80FE-4E42E8B2F3F3}"/>
              </a:ext>
            </a:extLst>
          </p:cNvPr>
          <p:cNvPicPr>
            <a:picLocks noChangeAspect="1"/>
          </p:cNvPicPr>
          <p:nvPr/>
        </p:nvPicPr>
        <p:blipFill>
          <a:blip r:embed="rId14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0" y="3982177"/>
            <a:ext cx="414427" cy="3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" name="Picture 40">
            <a:extLst>
              <a:ext uri="{FF2B5EF4-FFF2-40B4-BE49-F238E27FC236}">
                <a16:creationId xmlns:a16="http://schemas.microsoft.com/office/drawing/2014/main" id="{21DB8DB5-2F11-4FFF-A5BB-AF553E2B57BD}"/>
              </a:ext>
            </a:extLst>
          </p:cNvPr>
          <p:cNvPicPr>
            <a:picLocks noChangeAspect="1"/>
          </p:cNvPicPr>
          <p:nvPr/>
        </p:nvPicPr>
        <p:blipFill>
          <a:blip r:embed="rId1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59" y="5302284"/>
            <a:ext cx="259391" cy="2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Picture 111">
            <a:extLst>
              <a:ext uri="{FF2B5EF4-FFF2-40B4-BE49-F238E27FC236}">
                <a16:creationId xmlns:a16="http://schemas.microsoft.com/office/drawing/2014/main" id="{A0EF3BD8-AFE1-403D-93F1-5913AC559ACC}"/>
              </a:ext>
            </a:extLst>
          </p:cNvPr>
          <p:cNvPicPr>
            <a:picLocks noChangeAspect="1"/>
          </p:cNvPicPr>
          <p:nvPr/>
        </p:nvPicPr>
        <p:blipFill>
          <a:blip r:embed="rId14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13" y="3962992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097197" y="3913434"/>
            <a:ext cx="9240" cy="71905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TextBox 189">
            <a:extLst>
              <a:ext uri="{FF2B5EF4-FFF2-40B4-BE49-F238E27FC236}">
                <a16:creationId xmlns:a16="http://schemas.microsoft.com/office/drawing/2014/main" id="{7FB4FD81-AB69-449A-A6D9-30A40B21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264" y="5177963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Abiotic and Biotic factors</a:t>
            </a:r>
          </a:p>
        </p:txBody>
      </p:sp>
      <p:pic>
        <p:nvPicPr>
          <p:cNvPr id="946" name="Picture 119">
            <a:extLst>
              <a:ext uri="{FF2B5EF4-FFF2-40B4-BE49-F238E27FC236}">
                <a16:creationId xmlns:a16="http://schemas.microsoft.com/office/drawing/2014/main" id="{AA6BADE2-B479-4685-97C9-645985D556D9}"/>
              </a:ext>
            </a:extLst>
          </p:cNvPr>
          <p:cNvPicPr>
            <a:picLocks noChangeAspect="1"/>
          </p:cNvPicPr>
          <p:nvPr/>
        </p:nvPicPr>
        <p:blipFill>
          <a:blip r:embed="rId1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64" y="5445319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77147" y="5081588"/>
            <a:ext cx="24670" cy="44750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1B081F50-3DBF-45ED-9B73-C0A0EFD15785}"/>
              </a:ext>
            </a:extLst>
          </p:cNvPr>
          <p:cNvCxnSpPr>
            <a:cxnSpLocks/>
          </p:cNvCxnSpPr>
          <p:nvPr/>
        </p:nvCxnSpPr>
        <p:spPr>
          <a:xfrm flipV="1">
            <a:off x="4670686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D30476BA-E053-4942-9A1C-8E3C15553407}"/>
              </a:ext>
            </a:extLst>
          </p:cNvPr>
          <p:cNvCxnSpPr>
            <a:cxnSpLocks/>
          </p:cNvCxnSpPr>
          <p:nvPr/>
        </p:nvCxnSpPr>
        <p:spPr>
          <a:xfrm>
            <a:off x="4713797" y="4345003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" name="TextBox 206">
            <a:extLst>
              <a:ext uri="{FF2B5EF4-FFF2-40B4-BE49-F238E27FC236}">
                <a16:creationId xmlns:a16="http://schemas.microsoft.com/office/drawing/2014/main" id="{A53DAB80-57F8-48B2-AC21-B20ACEE9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190" y="4129557"/>
            <a:ext cx="85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RP10 Decomposition of milk</a:t>
            </a:r>
          </a:p>
        </p:txBody>
      </p: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A7590A44-5686-4604-A2B8-0C49AC5FD986}"/>
              </a:ext>
            </a:extLst>
          </p:cNvPr>
          <p:cNvCxnSpPr>
            <a:cxnSpLocks/>
          </p:cNvCxnSpPr>
          <p:nvPr/>
        </p:nvCxnSpPr>
        <p:spPr>
          <a:xfrm flipV="1">
            <a:off x="5208081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843" y="378120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Environmental change</a:t>
            </a:r>
          </a:p>
        </p:txBody>
      </p: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79EA2E95-29BA-4C0D-B578-3106E829375B}"/>
              </a:ext>
            </a:extLst>
          </p:cNvPr>
          <p:cNvCxnSpPr>
            <a:cxnSpLocks/>
          </p:cNvCxnSpPr>
          <p:nvPr/>
        </p:nvCxnSpPr>
        <p:spPr>
          <a:xfrm>
            <a:off x="5806060" y="4097457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8" name="Picture 134">
            <a:extLst>
              <a:ext uri="{FF2B5EF4-FFF2-40B4-BE49-F238E27FC236}">
                <a16:creationId xmlns:a16="http://schemas.microsoft.com/office/drawing/2014/main" id="{0F503026-4E92-460E-9499-A92B747B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28" y="3306419"/>
            <a:ext cx="480622" cy="4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>
            <a:extLst>
              <a:ext uri="{FF2B5EF4-FFF2-40B4-BE49-F238E27FC236}">
                <a16:creationId xmlns:a16="http://schemas.microsoft.com/office/drawing/2014/main" id="{A77F15F1-65C6-4F37-A7A4-62E5BDAB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26" y="5430940"/>
            <a:ext cx="495759" cy="4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309" y="5179695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Deforestation and land use</a:t>
            </a:r>
          </a:p>
        </p:txBody>
      </p:sp>
      <p:pic>
        <p:nvPicPr>
          <p:cNvPr id="1162" name="Picture 138">
            <a:extLst>
              <a:ext uri="{FF2B5EF4-FFF2-40B4-BE49-F238E27FC236}">
                <a16:creationId xmlns:a16="http://schemas.microsoft.com/office/drawing/2014/main" id="{55D79724-833B-4884-BAFA-B87A1F2B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16" y="5446554"/>
            <a:ext cx="449082" cy="4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243" y="517562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Waste management</a:t>
            </a:r>
          </a:p>
        </p:txBody>
      </p:sp>
      <p:sp>
        <p:nvSpPr>
          <p:cNvPr id="967" name="TextBox 206">
            <a:extLst>
              <a:ext uri="{FF2B5EF4-FFF2-40B4-BE49-F238E27FC236}">
                <a16:creationId xmlns:a16="http://schemas.microsoft.com/office/drawing/2014/main" id="{3E353E46-F018-4D98-A7F3-BD4E8C40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806" y="4369052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pic>
        <p:nvPicPr>
          <p:cNvPr id="1164" name="Picture 140">
            <a:extLst>
              <a:ext uri="{FF2B5EF4-FFF2-40B4-BE49-F238E27FC236}">
                <a16:creationId xmlns:a16="http://schemas.microsoft.com/office/drawing/2014/main" id="{5F4C36F6-D875-4B35-85AC-B3694B43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91" y="3939547"/>
            <a:ext cx="493241" cy="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>
            <a:extLst>
              <a:ext uri="{FF2B5EF4-FFF2-40B4-BE49-F238E27FC236}">
                <a16:creationId xmlns:a16="http://schemas.microsoft.com/office/drawing/2014/main" id="{DB7B7F98-9282-4266-8432-51D237D9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2" y="3642495"/>
            <a:ext cx="597160" cy="5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TextBox 206">
            <a:extLst>
              <a:ext uri="{FF2B5EF4-FFF2-40B4-BE49-F238E27FC236}">
                <a16:creationId xmlns:a16="http://schemas.microsoft.com/office/drawing/2014/main" id="{705DEDAA-CBB0-4D4D-8724-B63B5049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7" y="4269259"/>
            <a:ext cx="561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972" name="Straight Connector 971">
            <a:extLst>
              <a:ext uri="{FF2B5EF4-FFF2-40B4-BE49-F238E27FC236}">
                <a16:creationId xmlns:a16="http://schemas.microsoft.com/office/drawing/2014/main" id="{0990F5FE-A3D2-44FE-994E-8CD875807AAD}"/>
              </a:ext>
            </a:extLst>
          </p:cNvPr>
          <p:cNvCxnSpPr>
            <a:cxnSpLocks/>
          </p:cNvCxnSpPr>
          <p:nvPr/>
        </p:nvCxnSpPr>
        <p:spPr>
          <a:xfrm>
            <a:off x="7132223" y="4281161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" name="TextBox 206">
            <a:extLst>
              <a:ext uri="{FF2B5EF4-FFF2-40B4-BE49-F238E27FC236}">
                <a16:creationId xmlns:a16="http://schemas.microsoft.com/office/drawing/2014/main" id="{5C608A5A-A4E7-4D7D-BEA8-9FB8F945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50" y="4239655"/>
            <a:ext cx="650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Pyramid of biomass</a:t>
            </a:r>
          </a:p>
        </p:txBody>
      </p:sp>
      <p:pic>
        <p:nvPicPr>
          <p:cNvPr id="1168" name="Picture 144">
            <a:extLst>
              <a:ext uri="{FF2B5EF4-FFF2-40B4-BE49-F238E27FC236}">
                <a16:creationId xmlns:a16="http://schemas.microsoft.com/office/drawing/2014/main" id="{A2ED2C82-FDB1-4873-92AD-E3838783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53" y="5412363"/>
            <a:ext cx="343855" cy="3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5" name="TextBox 345">
            <a:extLst>
              <a:ext uri="{FF2B5EF4-FFF2-40B4-BE49-F238E27FC236}">
                <a16:creationId xmlns:a16="http://schemas.microsoft.com/office/drawing/2014/main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681" y="3691393"/>
            <a:ext cx="88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fishing</a:t>
            </a:r>
          </a:p>
        </p:txBody>
      </p:sp>
      <p:cxnSp>
        <p:nvCxnSpPr>
          <p:cNvPr id="979" name="Straight Connector 978">
            <a:extLst>
              <a:ext uri="{FF2B5EF4-FFF2-40B4-BE49-F238E27FC236}">
                <a16:creationId xmlns:a16="http://schemas.microsoft.com/office/drawing/2014/main" id="{1E7AA229-F1A2-4367-8368-33C718403BC8}"/>
              </a:ext>
            </a:extLst>
          </p:cNvPr>
          <p:cNvCxnSpPr>
            <a:cxnSpLocks/>
            <a:stCxn id="2415" idx="2"/>
          </p:cNvCxnSpPr>
          <p:nvPr/>
        </p:nvCxnSpPr>
        <p:spPr>
          <a:xfrm>
            <a:off x="8432800" y="4029530"/>
            <a:ext cx="324980" cy="2653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TextBox 351">
            <a:extLst>
              <a:ext uri="{FF2B5EF4-FFF2-40B4-BE49-F238E27FC236}">
                <a16:creationId xmlns:a16="http://schemas.microsoft.com/office/drawing/2014/main" id="{59603C56-1E70-4CD7-BE56-EFFF2E721AA3}"/>
              </a:ext>
            </a:extLst>
          </p:cNvPr>
          <p:cNvSpPr txBox="1">
            <a:spLocks noChangeArrowheads="1"/>
          </p:cNvSpPr>
          <p:nvPr/>
        </p:nvSpPr>
        <p:spPr bwMode="auto">
          <a:xfrm rot="18511908">
            <a:off x="8848493" y="4578145"/>
            <a:ext cx="866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Biotechnology</a:t>
            </a:r>
          </a:p>
        </p:txBody>
      </p: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3D3B210F-65B5-4B46-8EA2-EEFE2E633259}"/>
              </a:ext>
            </a:extLst>
          </p:cNvPr>
          <p:cNvCxnSpPr>
            <a:cxnSpLocks/>
          </p:cNvCxnSpPr>
          <p:nvPr/>
        </p:nvCxnSpPr>
        <p:spPr>
          <a:xfrm flipH="1" flipV="1">
            <a:off x="8847837" y="4780413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0" name="Picture 146">
            <a:extLst>
              <a:ext uri="{FF2B5EF4-FFF2-40B4-BE49-F238E27FC236}">
                <a16:creationId xmlns:a16="http://schemas.microsoft.com/office/drawing/2014/main" id="{B46C42C5-92FA-4125-90AC-02B04A67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4" y="4740810"/>
            <a:ext cx="507793" cy="5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>
            <a:extLst>
              <a:ext uri="{FF2B5EF4-FFF2-40B4-BE49-F238E27FC236}">
                <a16:creationId xmlns:a16="http://schemas.microsoft.com/office/drawing/2014/main" id="{0522F9F4-33BF-474F-97C8-01358BAE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24" y="3764270"/>
            <a:ext cx="420835" cy="4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45" y="9628774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RP2 Testing antimicrobials</a:t>
            </a:r>
            <a:r>
              <a:rPr lang="en-US" altLang="en-US" sz="800" b="1" dirty="0"/>
              <a:t> </a:t>
            </a:r>
          </a:p>
        </p:txBody>
      </p:sp>
      <p:pic>
        <p:nvPicPr>
          <p:cNvPr id="1174" name="Picture 150">
            <a:extLst>
              <a:ext uri="{FF2B5EF4-FFF2-40B4-BE49-F238E27FC236}">
                <a16:creationId xmlns:a16="http://schemas.microsoft.com/office/drawing/2014/main" id="{C1A2C44E-CF6C-4D77-BA4C-1299FB7E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54" y="9924697"/>
            <a:ext cx="287932" cy="2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518" y="6233297"/>
            <a:ext cx="9001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 inheritance</a:t>
            </a:r>
          </a:p>
        </p:txBody>
      </p:sp>
      <p:pic>
        <p:nvPicPr>
          <p:cNvPr id="557" name="Picture 128">
            <a:extLst>
              <a:ext uri="{FF2B5EF4-FFF2-40B4-BE49-F238E27FC236}">
                <a16:creationId xmlns:a16="http://schemas.microsoft.com/office/drawing/2014/main" id="{C246141E-C1C7-4B7F-8B0F-28D143CB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6378986"/>
            <a:ext cx="449295" cy="4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" name="Picture 130">
            <a:extLst>
              <a:ext uri="{FF2B5EF4-FFF2-40B4-BE49-F238E27FC236}">
                <a16:creationId xmlns:a16="http://schemas.microsoft.com/office/drawing/2014/main" id="{B391DA8A-60FE-48B1-BA1D-0D926650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76" y="6481123"/>
            <a:ext cx="293965" cy="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89B9ED892CF45879A43B2EF1FC1AB" ma:contentTypeVersion="15" ma:contentTypeDescription="Create a new document." ma:contentTypeScope="" ma:versionID="942c47119ac4dec06320165c70e2eeb0">
  <xsd:schema xmlns:xsd="http://www.w3.org/2001/XMLSchema" xmlns:xs="http://www.w3.org/2001/XMLSchema" xmlns:p="http://schemas.microsoft.com/office/2006/metadata/properties" xmlns:ns2="9da7815e-6224-41a2-8179-fbc5bdcec2cb" xmlns:ns3="1321c838-d8a0-4ec9-974d-6a8c6b3faf50" targetNamespace="http://schemas.microsoft.com/office/2006/metadata/properties" ma:root="true" ma:fieldsID="b806928b25bdfc5b855fc5840cc3cbe5" ns2:_="" ns3:_="">
    <xsd:import namespace="9da7815e-6224-41a2-8179-fbc5bdcec2cb"/>
    <xsd:import namespace="1321c838-d8a0-4ec9-974d-6a8c6b3faf50"/>
    <xsd:element name="properties">
      <xsd:complexType>
        <xsd:sequence>
          <xsd:element name="documentManagement">
            <xsd:complexType>
              <xsd:all>
                <xsd:element ref="ns2:PersonalIdentificationData" minOccurs="0"/>
                <xsd:element ref="ns2:KS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7815e-6224-41a2-8179-fbc5bdcec2cb" elementFormDefault="qualified">
    <xsd:import namespace="http://schemas.microsoft.com/office/2006/documentManagement/types"/>
    <xsd:import namespace="http://schemas.microsoft.com/office/infopath/2007/PartnerControls"/>
    <xsd:element name="PersonalIdentificationData" ma:index="8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KS" ma:index="9" nillable="true" ma:displayName="Key Stage" ma:default="" ma:internalName="KS">
      <xsd:simpleType>
        <xsd:restriction base="dms:Choice">
          <xsd:enumeration value="Foundation"/>
          <xsd:enumeration value="KS1"/>
          <xsd:enumeration value="KS2"/>
          <xsd:enumeration value="KS3"/>
          <xsd:enumeration value="KS4"/>
          <xsd:enumeration value="KS5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R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</xsd:restriction>
      </xsd:simpleType>
    </xsd:element>
    <xsd:element name="Lesson" ma:index="11" nillable="true" ma:displayName="Lesson" ma:default="" ma:internalName="Lesson">
      <xsd:simpleType>
        <xsd:restriction base="dms:Text"/>
      </xsd:simpleType>
    </xsd:element>
    <xsd:element name="CustomTags" ma:index="12" nillable="true" ma:displayName="Custom Tags" ma:default="" ma:internalName="CustomTags">
      <xsd:simpleType>
        <xsd:restriction base="dms:Text"/>
      </xsd:simpleType>
    </xsd:element>
    <xsd:element name="CurriculumSubject" ma:index="13" nillable="true" ma:displayName="Curriculum Subject" ma:default="Middle Leaders" ma:internalName="Curriculum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1c838-d8a0-4ec9-974d-6a8c6b3fa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sson xmlns="9da7815e-6224-41a2-8179-fbc5bdcec2cb" xsi:nil="true"/>
    <CustomTags xmlns="9da7815e-6224-41a2-8179-fbc5bdcec2cb" xsi:nil="true"/>
    <CurriculumSubject xmlns="9da7815e-6224-41a2-8179-fbc5bdcec2cb">Middle Leaders</CurriculumSubject>
    <KS xmlns="9da7815e-6224-41a2-8179-fbc5bdcec2cb" xsi:nil="true"/>
    <Year xmlns="9da7815e-6224-41a2-8179-fbc5bdcec2cb" xsi:nil="true"/>
    <PersonalIdentificationData xmlns="9da7815e-6224-41a2-8179-fbc5bdcec2cb" xsi:nil="true"/>
  </documentManagement>
</p:properties>
</file>

<file path=customXml/itemProps1.xml><?xml version="1.0" encoding="utf-8"?>
<ds:datastoreItem xmlns:ds="http://schemas.openxmlformats.org/officeDocument/2006/customXml" ds:itemID="{75DAAA81-CB97-4E47-8FB9-BEB5CF3FA2B1}"/>
</file>

<file path=customXml/itemProps2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EE6D11-C5B7-49AE-8F12-FA53ECECEAAA}">
  <ds:schemaRefs>
    <ds:schemaRef ds:uri="http://purl.org/dc/elements/1.1/"/>
    <ds:schemaRef ds:uri="http://schemas.microsoft.com/office/2006/metadata/properties"/>
    <ds:schemaRef ds:uri="6a43b1b1-52d7-45ae-aef4-aea7af1b24a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641ca0-5801-43d3-8f97-67f279ed162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17858</TotalTime>
  <Words>469</Words>
  <Application>Microsoft Office PowerPoint</Application>
  <PresentationFormat>Custom</PresentationFormat>
  <Paragraphs>193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Bill Vousden</cp:lastModifiedBy>
  <cp:revision>387</cp:revision>
  <cp:lastPrinted>2020-01-07T10:08:53Z</cp:lastPrinted>
  <dcterms:created xsi:type="dcterms:W3CDTF">2018-02-08T08:28:53Z</dcterms:created>
  <dcterms:modified xsi:type="dcterms:W3CDTF">2020-01-07T16:27:24Z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0x01010017289B9ED892CF45879A43B2EF1FC1AB</vt:lpwstr>
  </property>
</Properties>
</file>