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90" d="100"/>
          <a:sy n="90" d="100"/>
        </p:scale>
        <p:origin x="1170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2079ABB0-37F3-4485-9B7A-A94819D145CF}"/>
    <pc:docChg chg="undo redo custSel modSld">
      <pc:chgData name="Róisín Cox" userId="633c801c-9d5f-4a7d-917d-3755e303e475" providerId="ADAL" clId="{2079ABB0-37F3-4485-9B7A-A94819D145CF}" dt="2021-02-05T17:01:13.475" v="2844" actId="478"/>
      <pc:docMkLst>
        <pc:docMk/>
      </pc:docMkLst>
      <pc:sldChg chg="addSp delSp modSp mod">
        <pc:chgData name="Róisín Cox" userId="633c801c-9d5f-4a7d-917d-3755e303e475" providerId="ADAL" clId="{2079ABB0-37F3-4485-9B7A-A94819D145CF}" dt="2021-02-05T17:01:13.475" v="2844" actId="478"/>
        <pc:sldMkLst>
          <pc:docMk/>
          <pc:sldMk cId="1074321042" sldId="256"/>
        </pc:sldMkLst>
        <pc:spChg chg="add del mod">
          <ac:chgData name="Róisín Cox" userId="633c801c-9d5f-4a7d-917d-3755e303e475" providerId="ADAL" clId="{2079ABB0-37F3-4485-9B7A-A94819D145CF}" dt="2021-02-05T16:32:54.750" v="2025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2079ABB0-37F3-4485-9B7A-A94819D145CF}" dt="2021-02-04T22:22:02.399" v="1327" actId="122"/>
          <ac:spMkLst>
            <pc:docMk/>
            <pc:sldMk cId="1074321042" sldId="256"/>
            <ac:spMk id="7" creationId="{72D6E4D3-4FA7-4E41-8680-F0EAB5485FBA}"/>
          </ac:spMkLst>
        </pc:spChg>
        <pc:spChg chg="mod">
          <ac:chgData name="Róisín Cox" userId="633c801c-9d5f-4a7d-917d-3755e303e475" providerId="ADAL" clId="{2079ABB0-37F3-4485-9B7A-A94819D145CF}" dt="2021-02-05T16:32:34.132" v="2020" actId="1076"/>
          <ac:spMkLst>
            <pc:docMk/>
            <pc:sldMk cId="1074321042" sldId="256"/>
            <ac:spMk id="8" creationId="{80D9C426-34BA-41AE-910F-6568BE560A77}"/>
          </ac:spMkLst>
        </pc:spChg>
        <pc:spChg chg="mod">
          <ac:chgData name="Róisín Cox" userId="633c801c-9d5f-4a7d-917d-3755e303e475" providerId="ADAL" clId="{2079ABB0-37F3-4485-9B7A-A94819D145CF}" dt="2021-02-05T16:32:20.088" v="2016" actId="1076"/>
          <ac:spMkLst>
            <pc:docMk/>
            <pc:sldMk cId="1074321042" sldId="256"/>
            <ac:spMk id="16" creationId="{A5861DB7-FF56-4F0F-BB4B-2A7C0470B0AD}"/>
          </ac:spMkLst>
        </pc:spChg>
        <pc:spChg chg="mod">
          <ac:chgData name="Róisín Cox" userId="633c801c-9d5f-4a7d-917d-3755e303e475" providerId="ADAL" clId="{2079ABB0-37F3-4485-9B7A-A94819D145CF}" dt="2021-02-05T16:31:55.774" v="2009" actId="1076"/>
          <ac:spMkLst>
            <pc:docMk/>
            <pc:sldMk cId="1074321042" sldId="256"/>
            <ac:spMk id="21" creationId="{AE263F96-2756-4B0B-A2B9-3822F4C5635D}"/>
          </ac:spMkLst>
        </pc:spChg>
        <pc:spChg chg="mod">
          <ac:chgData name="Róisín Cox" userId="633c801c-9d5f-4a7d-917d-3755e303e475" providerId="ADAL" clId="{2079ABB0-37F3-4485-9B7A-A94819D145CF}" dt="2021-02-05T16:32:11.127" v="2014" actId="1076"/>
          <ac:spMkLst>
            <pc:docMk/>
            <pc:sldMk cId="1074321042" sldId="256"/>
            <ac:spMk id="25" creationId="{0D504D7F-77A2-4935-BE77-5D6EF3343299}"/>
          </ac:spMkLst>
        </pc:spChg>
        <pc:spChg chg="mod">
          <ac:chgData name="Róisín Cox" userId="633c801c-9d5f-4a7d-917d-3755e303e475" providerId="ADAL" clId="{2079ABB0-37F3-4485-9B7A-A94819D145CF}" dt="2021-02-05T16:27:21.395" v="1668" actId="1076"/>
          <ac:spMkLst>
            <pc:docMk/>
            <pc:sldMk cId="1074321042" sldId="256"/>
            <ac:spMk id="26" creationId="{A9ACD848-2173-4D66-AA09-C25E54683371}"/>
          </ac:spMkLst>
        </pc:spChg>
        <pc:spChg chg="mod">
          <ac:chgData name="Róisín Cox" userId="633c801c-9d5f-4a7d-917d-3755e303e475" providerId="ADAL" clId="{2079ABB0-37F3-4485-9B7A-A94819D145CF}" dt="2021-02-04T17:57:46.874" v="411" actId="5793"/>
          <ac:spMkLst>
            <pc:docMk/>
            <pc:sldMk cId="1074321042" sldId="256"/>
            <ac:spMk id="27" creationId="{CDDB4434-063D-4743-837B-4CDE2FE547E9}"/>
          </ac:spMkLst>
        </pc:spChg>
        <pc:spChg chg="mod">
          <ac:chgData name="Róisín Cox" userId="633c801c-9d5f-4a7d-917d-3755e303e475" providerId="ADAL" clId="{2079ABB0-37F3-4485-9B7A-A94819D145CF}" dt="2021-02-05T16:27:58.984" v="1724" actId="207"/>
          <ac:spMkLst>
            <pc:docMk/>
            <pc:sldMk cId="1074321042" sldId="256"/>
            <ac:spMk id="28" creationId="{2D7ED4C0-1D83-47CC-8F04-B6FB3C5608DB}"/>
          </ac:spMkLst>
        </pc:spChg>
        <pc:spChg chg="mod">
          <ac:chgData name="Róisín Cox" userId="633c801c-9d5f-4a7d-917d-3755e303e475" providerId="ADAL" clId="{2079ABB0-37F3-4485-9B7A-A94819D145CF}" dt="2021-02-04T18:00:53.363" v="499" actId="1076"/>
          <ac:spMkLst>
            <pc:docMk/>
            <pc:sldMk cId="1074321042" sldId="256"/>
            <ac:spMk id="29" creationId="{1CC2F0C6-3FBD-4E73-A34B-622D94351068}"/>
          </ac:spMkLst>
        </pc:spChg>
        <pc:spChg chg="mod">
          <ac:chgData name="Róisín Cox" userId="633c801c-9d5f-4a7d-917d-3755e303e475" providerId="ADAL" clId="{2079ABB0-37F3-4485-9B7A-A94819D145CF}" dt="2021-02-04T18:14:12.739" v="823" actId="20577"/>
          <ac:spMkLst>
            <pc:docMk/>
            <pc:sldMk cId="1074321042" sldId="256"/>
            <ac:spMk id="30" creationId="{CE6679DB-22CB-4157-88FE-46F197EC62A5}"/>
          </ac:spMkLst>
        </pc:spChg>
        <pc:spChg chg="mod">
          <ac:chgData name="Róisín Cox" userId="633c801c-9d5f-4a7d-917d-3755e303e475" providerId="ADAL" clId="{2079ABB0-37F3-4485-9B7A-A94819D145CF}" dt="2021-02-04T18:08:34.682" v="579" actId="1076"/>
          <ac:spMkLst>
            <pc:docMk/>
            <pc:sldMk cId="1074321042" sldId="256"/>
            <ac:spMk id="31" creationId="{515B69D3-143D-4A5E-B470-C6F86C2AE385}"/>
          </ac:spMkLst>
        </pc:spChg>
        <pc:spChg chg="mod">
          <ac:chgData name="Róisín Cox" userId="633c801c-9d5f-4a7d-917d-3755e303e475" providerId="ADAL" clId="{2079ABB0-37F3-4485-9B7A-A94819D145CF}" dt="2021-02-05T16:31:19.951" v="1997" actId="1076"/>
          <ac:spMkLst>
            <pc:docMk/>
            <pc:sldMk cId="1074321042" sldId="256"/>
            <ac:spMk id="35" creationId="{B706DE26-136C-4F20-9D21-5F92DF81AE1C}"/>
          </ac:spMkLst>
        </pc:spChg>
        <pc:spChg chg="mod">
          <ac:chgData name="Róisín Cox" userId="633c801c-9d5f-4a7d-917d-3755e303e475" providerId="ADAL" clId="{2079ABB0-37F3-4485-9B7A-A94819D145CF}" dt="2021-02-04T18:09:21.262" v="638" actId="20577"/>
          <ac:spMkLst>
            <pc:docMk/>
            <pc:sldMk cId="1074321042" sldId="256"/>
            <ac:spMk id="44" creationId="{4A195F2C-DB46-4F25-B66F-DE69759D9E91}"/>
          </ac:spMkLst>
        </pc:spChg>
        <pc:spChg chg="mod">
          <ac:chgData name="Róisín Cox" userId="633c801c-9d5f-4a7d-917d-3755e303e475" providerId="ADAL" clId="{2079ABB0-37F3-4485-9B7A-A94819D145CF}" dt="2021-02-05T16:31:46.202" v="2006" actId="1076"/>
          <ac:spMkLst>
            <pc:docMk/>
            <pc:sldMk cId="1074321042" sldId="256"/>
            <ac:spMk id="136" creationId="{28EF7BC0-BD7F-BD4C-8DBE-13C9030B0FE6}"/>
          </ac:spMkLst>
        </pc:spChg>
        <pc:spChg chg="add del mod">
          <ac:chgData name="Róisín Cox" userId="633c801c-9d5f-4a7d-917d-3755e303e475" providerId="ADAL" clId="{2079ABB0-37F3-4485-9B7A-A94819D145CF}" dt="2021-02-04T18:16:18.515" v="986" actId="1076"/>
          <ac:spMkLst>
            <pc:docMk/>
            <pc:sldMk cId="1074321042" sldId="256"/>
            <ac:spMk id="189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4T18:17:28.108" v="1054" actId="1076"/>
          <ac:spMkLst>
            <pc:docMk/>
            <pc:sldMk cId="1074321042" sldId="256"/>
            <ac:spMk id="190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39:11.941" v="2077" actId="20577"/>
          <ac:spMkLst>
            <pc:docMk/>
            <pc:sldMk cId="1074321042" sldId="256"/>
            <ac:spMk id="192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50:16.657" v="2567" actId="20577"/>
          <ac:spMkLst>
            <pc:docMk/>
            <pc:sldMk cId="1074321042" sldId="256"/>
            <ac:spMk id="193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41:58.979" v="2219" actId="20577"/>
          <ac:spMkLst>
            <pc:docMk/>
            <pc:sldMk cId="1074321042" sldId="256"/>
            <ac:spMk id="194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40:41.149" v="2168" actId="1076"/>
          <ac:spMkLst>
            <pc:docMk/>
            <pc:sldMk cId="1074321042" sldId="256"/>
            <ac:spMk id="200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42:29.267" v="2264" actId="313"/>
          <ac:spMkLst>
            <pc:docMk/>
            <pc:sldMk cId="1074321042" sldId="256"/>
            <ac:spMk id="201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4T18:19:36.599" v="1206" actId="20577"/>
          <ac:spMkLst>
            <pc:docMk/>
            <pc:sldMk cId="1074321042" sldId="256"/>
            <ac:spMk id="202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53:37.146" v="2667" actId="1076"/>
          <ac:spMkLst>
            <pc:docMk/>
            <pc:sldMk cId="1074321042" sldId="256"/>
            <ac:spMk id="203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51:02.709" v="2628" actId="20577"/>
          <ac:spMkLst>
            <pc:docMk/>
            <pc:sldMk cId="1074321042" sldId="256"/>
            <ac:spMk id="227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59:17.540" v="2824" actId="1076"/>
          <ac:spMkLst>
            <pc:docMk/>
            <pc:sldMk cId="1074321042" sldId="256"/>
            <ac:spMk id="232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45:58.520" v="2457" actId="20577"/>
          <ac:spMkLst>
            <pc:docMk/>
            <pc:sldMk cId="1074321042" sldId="256"/>
            <ac:spMk id="237" creationId="{00000000-0000-0000-0000-000000000000}"/>
          </ac:spMkLst>
        </pc:spChg>
        <pc:spChg chg="del">
          <ac:chgData name="Róisín Cox" userId="633c801c-9d5f-4a7d-917d-3755e303e475" providerId="ADAL" clId="{2079ABB0-37F3-4485-9B7A-A94819D145CF}" dt="2021-02-05T16:59:10.131" v="2823" actId="478"/>
          <ac:spMkLst>
            <pc:docMk/>
            <pc:sldMk cId="1074321042" sldId="256"/>
            <ac:spMk id="242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40:48.782" v="2170" actId="1076"/>
          <ac:spMkLst>
            <pc:docMk/>
            <pc:sldMk cId="1074321042" sldId="256"/>
            <ac:spMk id="243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59:52.641" v="2832" actId="1076"/>
          <ac:spMkLst>
            <pc:docMk/>
            <pc:sldMk cId="1074321042" sldId="256"/>
            <ac:spMk id="244" creationId="{00000000-0000-0000-0000-000000000000}"/>
          </ac:spMkLst>
        </pc:spChg>
        <pc:spChg chg="del">
          <ac:chgData name="Róisín Cox" userId="633c801c-9d5f-4a7d-917d-3755e303e475" providerId="ADAL" clId="{2079ABB0-37F3-4485-9B7A-A94819D145CF}" dt="2021-02-05T16:59:43.450" v="2831" actId="478"/>
          <ac:spMkLst>
            <pc:docMk/>
            <pc:sldMk cId="1074321042" sldId="256"/>
            <ac:spMk id="245" creationId="{00000000-0000-0000-0000-000000000000}"/>
          </ac:spMkLst>
        </pc:spChg>
        <pc:spChg chg="del">
          <ac:chgData name="Róisín Cox" userId="633c801c-9d5f-4a7d-917d-3755e303e475" providerId="ADAL" clId="{2079ABB0-37F3-4485-9B7A-A94819D145CF}" dt="2021-02-05T16:58:56.766" v="2821" actId="478"/>
          <ac:spMkLst>
            <pc:docMk/>
            <pc:sldMk cId="1074321042" sldId="256"/>
            <ac:spMk id="256" creationId="{00000000-0000-0000-0000-000000000000}"/>
          </ac:spMkLst>
        </pc:spChg>
        <pc:spChg chg="add mod">
          <ac:chgData name="Róisín Cox" userId="633c801c-9d5f-4a7d-917d-3755e303e475" providerId="ADAL" clId="{2079ABB0-37F3-4485-9B7A-A94819D145CF}" dt="2021-02-05T16:41:13.508" v="2187" actId="20577"/>
          <ac:spMkLst>
            <pc:docMk/>
            <pc:sldMk cId="1074321042" sldId="256"/>
            <ac:spMk id="262" creationId="{1DB8EBB5-51EA-4CFE-B12F-7F788271B149}"/>
          </ac:spMkLst>
        </pc:spChg>
        <pc:spChg chg="mod">
          <ac:chgData name="Róisín Cox" userId="633c801c-9d5f-4a7d-917d-3755e303e475" providerId="ADAL" clId="{2079ABB0-37F3-4485-9B7A-A94819D145CF}" dt="2021-02-05T16:32:58.231" v="2026" actId="1076"/>
          <ac:spMkLst>
            <pc:docMk/>
            <pc:sldMk cId="1074321042" sldId="256"/>
            <ac:spMk id="269" creationId="{05207B91-234F-4675-9EE1-048C0BDAD07F}"/>
          </ac:spMkLst>
        </pc:spChg>
        <pc:spChg chg="mod">
          <ac:chgData name="Róisín Cox" userId="633c801c-9d5f-4a7d-917d-3755e303e475" providerId="ADAL" clId="{2079ABB0-37F3-4485-9B7A-A94819D145CF}" dt="2021-02-04T22:18:36.398" v="1236" actId="1076"/>
          <ac:spMkLst>
            <pc:docMk/>
            <pc:sldMk cId="1074321042" sldId="256"/>
            <ac:spMk id="270" creationId="{F6E533A9-B401-4A5F-9164-11033CCC3EB5}"/>
          </ac:spMkLst>
        </pc:spChg>
        <pc:spChg chg="add del">
          <ac:chgData name="Róisín Cox" userId="633c801c-9d5f-4a7d-917d-3755e303e475" providerId="ADAL" clId="{2079ABB0-37F3-4485-9B7A-A94819D145CF}" dt="2021-02-05T16:48:57.091" v="2535"/>
          <ac:spMkLst>
            <pc:docMk/>
            <pc:sldMk cId="1074321042" sldId="256"/>
            <ac:spMk id="271" creationId="{37F7D521-C861-4C37-9C73-F51F35FA849A}"/>
          </ac:spMkLst>
        </pc:spChg>
        <pc:spChg chg="add mod">
          <ac:chgData name="Róisín Cox" userId="633c801c-9d5f-4a7d-917d-3755e303e475" providerId="ADAL" clId="{2079ABB0-37F3-4485-9B7A-A94819D145CF}" dt="2021-02-05T16:49:21.158" v="2553" actId="1076"/>
          <ac:spMkLst>
            <pc:docMk/>
            <pc:sldMk cId="1074321042" sldId="256"/>
            <ac:spMk id="273" creationId="{3CD882FF-CFE8-4A57-BE93-47C7C47314C3}"/>
          </ac:spMkLst>
        </pc:spChg>
        <pc:spChg chg="mod">
          <ac:chgData name="Róisín Cox" userId="633c801c-9d5f-4a7d-917d-3755e303e475" providerId="ADAL" clId="{2079ABB0-37F3-4485-9B7A-A94819D145CF}" dt="2021-02-04T17:51:33.998" v="133" actId="1076"/>
          <ac:spMkLst>
            <pc:docMk/>
            <pc:sldMk cId="1074321042" sldId="256"/>
            <ac:spMk id="292" creationId="{BE7A3017-0E31-472F-89C7-5550C6D8120A}"/>
          </ac:spMkLst>
        </pc:spChg>
        <pc:spChg chg="mod">
          <ac:chgData name="Róisín Cox" userId="633c801c-9d5f-4a7d-917d-3755e303e475" providerId="ADAL" clId="{2079ABB0-37F3-4485-9B7A-A94819D145CF}" dt="2021-02-04T17:57:02.803" v="329" actId="1076"/>
          <ac:spMkLst>
            <pc:docMk/>
            <pc:sldMk cId="1074321042" sldId="256"/>
            <ac:spMk id="295" creationId="{4CCB69F2-500C-45A3-BE46-26A0F9D9D12F}"/>
          </ac:spMkLst>
        </pc:spChg>
        <pc:spChg chg="mod">
          <ac:chgData name="Róisín Cox" userId="633c801c-9d5f-4a7d-917d-3755e303e475" providerId="ADAL" clId="{2079ABB0-37F3-4485-9B7A-A94819D145CF}" dt="2021-02-04T18:13:52.654" v="753" actId="1076"/>
          <ac:spMkLst>
            <pc:docMk/>
            <pc:sldMk cId="1074321042" sldId="256"/>
            <ac:spMk id="300" creationId="{FB71A1B9-38CC-4A1A-BC3B-3E2DC08E5C52}"/>
          </ac:spMkLst>
        </pc:spChg>
        <pc:spChg chg="del">
          <ac:chgData name="Róisín Cox" userId="633c801c-9d5f-4a7d-917d-3755e303e475" providerId="ADAL" clId="{2079ABB0-37F3-4485-9B7A-A94819D145CF}" dt="2021-02-05T16:30:40.494" v="1983" actId="478"/>
          <ac:spMkLst>
            <pc:docMk/>
            <pc:sldMk cId="1074321042" sldId="256"/>
            <ac:spMk id="302" creationId="{75DA8163-0548-406B-8E0D-74626ECB2FC5}"/>
          </ac:spMkLst>
        </pc:spChg>
        <pc:spChg chg="mod">
          <ac:chgData name="Róisín Cox" userId="633c801c-9d5f-4a7d-917d-3755e303e475" providerId="ADAL" clId="{2079ABB0-37F3-4485-9B7A-A94819D145CF}" dt="2021-02-04T18:18:16.339" v="1103" actId="20577"/>
          <ac:spMkLst>
            <pc:docMk/>
            <pc:sldMk cId="1074321042" sldId="256"/>
            <ac:spMk id="304" creationId="{94A25591-F782-4FD1-A861-6F27D5882ACB}"/>
          </ac:spMkLst>
        </pc:spChg>
        <pc:spChg chg="mod">
          <ac:chgData name="Róisín Cox" userId="633c801c-9d5f-4a7d-917d-3755e303e475" providerId="ADAL" clId="{2079ABB0-37F3-4485-9B7A-A94819D145CF}" dt="2021-02-04T22:24:28.819" v="1378" actId="6549"/>
          <ac:spMkLst>
            <pc:docMk/>
            <pc:sldMk cId="1074321042" sldId="256"/>
            <ac:spMk id="310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4T18:18:50.677" v="1143" actId="20577"/>
          <ac:spMkLst>
            <pc:docMk/>
            <pc:sldMk cId="1074321042" sldId="256"/>
            <ac:spMk id="311" creationId="{FC4E7D0D-2526-4D09-8866-0A528E12D7C0}"/>
          </ac:spMkLst>
        </pc:spChg>
        <pc:spChg chg="mod">
          <ac:chgData name="Róisín Cox" userId="633c801c-9d5f-4a7d-917d-3755e303e475" providerId="ADAL" clId="{2079ABB0-37F3-4485-9B7A-A94819D145CF}" dt="2021-02-04T18:19:11.456" v="1172" actId="313"/>
          <ac:spMkLst>
            <pc:docMk/>
            <pc:sldMk cId="1074321042" sldId="256"/>
            <ac:spMk id="315" creationId="{54FB2A24-506C-4C63-A52F-478CFE2EE620}"/>
          </ac:spMkLst>
        </pc:spChg>
        <pc:spChg chg="mod">
          <ac:chgData name="Róisín Cox" userId="633c801c-9d5f-4a7d-917d-3755e303e475" providerId="ADAL" clId="{2079ABB0-37F3-4485-9B7A-A94819D145CF}" dt="2021-02-04T22:55:01.381" v="1522" actId="1076"/>
          <ac:spMkLst>
            <pc:docMk/>
            <pc:sldMk cId="1074321042" sldId="256"/>
            <ac:spMk id="317" creationId="{00000000-0000-0000-0000-000000000000}"/>
          </ac:spMkLst>
        </pc:spChg>
        <pc:spChg chg="del mod">
          <ac:chgData name="Róisín Cox" userId="633c801c-9d5f-4a7d-917d-3755e303e475" providerId="ADAL" clId="{2079ABB0-37F3-4485-9B7A-A94819D145CF}" dt="2021-02-05T16:42:02.127" v="2222"/>
          <ac:spMkLst>
            <pc:docMk/>
            <pc:sldMk cId="1074321042" sldId="256"/>
            <ac:spMk id="320" creationId="{5D345EBB-F930-4D7B-970D-8D8DDA25754F}"/>
          </ac:spMkLst>
        </pc:spChg>
        <pc:spChg chg="mod">
          <ac:chgData name="Róisín Cox" userId="633c801c-9d5f-4a7d-917d-3755e303e475" providerId="ADAL" clId="{2079ABB0-37F3-4485-9B7A-A94819D145CF}" dt="2021-02-05T16:43:06.605" v="2295" actId="14100"/>
          <ac:spMkLst>
            <pc:docMk/>
            <pc:sldMk cId="1074321042" sldId="256"/>
            <ac:spMk id="322" creationId="{7C321F0B-C6C4-4B63-BA51-6ABE7FF4CAF5}"/>
          </ac:spMkLst>
        </pc:spChg>
        <pc:spChg chg="mod">
          <ac:chgData name="Róisín Cox" userId="633c801c-9d5f-4a7d-917d-3755e303e475" providerId="ADAL" clId="{2079ABB0-37F3-4485-9B7A-A94819D145CF}" dt="2021-02-05T16:46:07.409" v="2459" actId="1076"/>
          <ac:spMkLst>
            <pc:docMk/>
            <pc:sldMk cId="1074321042" sldId="256"/>
            <ac:spMk id="323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40:53.646" v="2171" actId="1076"/>
          <ac:spMkLst>
            <pc:docMk/>
            <pc:sldMk cId="1074321042" sldId="256"/>
            <ac:spMk id="324" creationId="{00000000-0000-0000-0000-000000000000}"/>
          </ac:spMkLst>
        </pc:spChg>
        <pc:spChg chg="mod">
          <ac:chgData name="Róisín Cox" userId="633c801c-9d5f-4a7d-917d-3755e303e475" providerId="ADAL" clId="{2079ABB0-37F3-4485-9B7A-A94819D145CF}" dt="2021-02-05T16:44:38.638" v="2348" actId="1076"/>
          <ac:spMkLst>
            <pc:docMk/>
            <pc:sldMk cId="1074321042" sldId="256"/>
            <ac:spMk id="326" creationId="{9029EA5C-4657-4EA3-B439-1CA6216165BE}"/>
          </ac:spMkLst>
        </pc:spChg>
        <pc:spChg chg="mod">
          <ac:chgData name="Róisín Cox" userId="633c801c-9d5f-4a7d-917d-3755e303e475" providerId="ADAL" clId="{2079ABB0-37F3-4485-9B7A-A94819D145CF}" dt="2021-02-05T16:46:46.268" v="2502" actId="20577"/>
          <ac:spMkLst>
            <pc:docMk/>
            <pc:sldMk cId="1074321042" sldId="256"/>
            <ac:spMk id="327" creationId="{2B5669BE-606C-420C-88E7-98F835BF58B3}"/>
          </ac:spMkLst>
        </pc:spChg>
        <pc:spChg chg="mod">
          <ac:chgData name="Róisín Cox" userId="633c801c-9d5f-4a7d-917d-3755e303e475" providerId="ADAL" clId="{2079ABB0-37F3-4485-9B7A-A94819D145CF}" dt="2021-02-05T16:47:55.350" v="2528" actId="207"/>
          <ac:spMkLst>
            <pc:docMk/>
            <pc:sldMk cId="1074321042" sldId="256"/>
            <ac:spMk id="328" creationId="{75BE7197-38C3-4692-B31A-BD2EB4E48E64}"/>
          </ac:spMkLst>
        </pc:spChg>
        <pc:spChg chg="mod">
          <ac:chgData name="Róisín Cox" userId="633c801c-9d5f-4a7d-917d-3755e303e475" providerId="ADAL" clId="{2079ABB0-37F3-4485-9B7A-A94819D145CF}" dt="2021-02-05T16:48:47.953" v="2533" actId="1076"/>
          <ac:spMkLst>
            <pc:docMk/>
            <pc:sldMk cId="1074321042" sldId="256"/>
            <ac:spMk id="329" creationId="{BCF1F334-8E05-4A8A-8DC3-174472DD2692}"/>
          </ac:spMkLst>
        </pc:spChg>
        <pc:spChg chg="mod">
          <ac:chgData name="Róisín Cox" userId="633c801c-9d5f-4a7d-917d-3755e303e475" providerId="ADAL" clId="{2079ABB0-37F3-4485-9B7A-A94819D145CF}" dt="2021-02-05T16:55:02.559" v="2697" actId="20577"/>
          <ac:spMkLst>
            <pc:docMk/>
            <pc:sldMk cId="1074321042" sldId="256"/>
            <ac:spMk id="333" creationId="{665D466F-5D30-455B-92D5-540C7C0B8272}"/>
          </ac:spMkLst>
        </pc:spChg>
        <pc:spChg chg="mod">
          <ac:chgData name="Róisín Cox" userId="633c801c-9d5f-4a7d-917d-3755e303e475" providerId="ADAL" clId="{2079ABB0-37F3-4485-9B7A-A94819D145CF}" dt="2021-02-05T17:00:05.709" v="2836" actId="1076"/>
          <ac:spMkLst>
            <pc:docMk/>
            <pc:sldMk cId="1074321042" sldId="256"/>
            <ac:spMk id="335" creationId="{68EFA793-D956-4E3F-8C16-7A9B45184ED3}"/>
          </ac:spMkLst>
        </pc:spChg>
        <pc:spChg chg="del">
          <ac:chgData name="Róisín Cox" userId="633c801c-9d5f-4a7d-917d-3755e303e475" providerId="ADAL" clId="{2079ABB0-37F3-4485-9B7A-A94819D145CF}" dt="2021-02-05T16:58:53.870" v="2820" actId="478"/>
          <ac:spMkLst>
            <pc:docMk/>
            <pc:sldMk cId="1074321042" sldId="256"/>
            <ac:spMk id="340" creationId="{642FB460-B26C-4A86-82AC-621A2AD1CCC8}"/>
          </ac:spMkLst>
        </pc:spChg>
        <pc:spChg chg="del">
          <ac:chgData name="Róisín Cox" userId="633c801c-9d5f-4a7d-917d-3755e303e475" providerId="ADAL" clId="{2079ABB0-37F3-4485-9B7A-A94819D145CF}" dt="2021-02-05T16:58:50.646" v="2819" actId="478"/>
          <ac:spMkLst>
            <pc:docMk/>
            <pc:sldMk cId="1074321042" sldId="256"/>
            <ac:spMk id="345" creationId="{79B58C83-548D-4703-A371-F8D407D4AF8C}"/>
          </ac:spMkLst>
        </pc:spChg>
        <pc:spChg chg="mod">
          <ac:chgData name="Róisín Cox" userId="633c801c-9d5f-4a7d-917d-3755e303e475" providerId="ADAL" clId="{2079ABB0-37F3-4485-9B7A-A94819D145CF}" dt="2021-02-05T16:59:40.828" v="2830" actId="1076"/>
          <ac:spMkLst>
            <pc:docMk/>
            <pc:sldMk cId="1074321042" sldId="256"/>
            <ac:spMk id="347" creationId="{D03D3ED1-797D-4252-B3BC-C82533054482}"/>
          </ac:spMkLst>
        </pc:spChg>
        <pc:spChg chg="mod">
          <ac:chgData name="Róisín Cox" userId="633c801c-9d5f-4a7d-917d-3755e303e475" providerId="ADAL" clId="{2079ABB0-37F3-4485-9B7A-A94819D145CF}" dt="2021-02-05T16:31:41.673" v="2004" actId="1076"/>
          <ac:spMkLst>
            <pc:docMk/>
            <pc:sldMk cId="1074321042" sldId="256"/>
            <ac:spMk id="450" creationId="{76C885EE-09D9-493E-8E56-0785E5EA2EBC}"/>
          </ac:spMkLst>
        </pc:spChg>
        <pc:spChg chg="mod">
          <ac:chgData name="Róisín Cox" userId="633c801c-9d5f-4a7d-917d-3755e303e475" providerId="ADAL" clId="{2079ABB0-37F3-4485-9B7A-A94819D145CF}" dt="2021-02-05T16:31:33.422" v="2001" actId="1076"/>
          <ac:spMkLst>
            <pc:docMk/>
            <pc:sldMk cId="1074321042" sldId="256"/>
            <ac:spMk id="461" creationId="{B9A40058-5197-4990-B421-86A38BB2A732}"/>
          </ac:spMkLst>
        </pc:spChg>
        <pc:spChg chg="mod">
          <ac:chgData name="Róisín Cox" userId="633c801c-9d5f-4a7d-917d-3755e303e475" providerId="ADAL" clId="{2079ABB0-37F3-4485-9B7A-A94819D145CF}" dt="2021-02-05T16:31:26.137" v="1999" actId="1076"/>
          <ac:spMkLst>
            <pc:docMk/>
            <pc:sldMk cId="1074321042" sldId="256"/>
            <ac:spMk id="463" creationId="{DB0A5769-F01C-491E-84CF-28A71025F29E}"/>
          </ac:spMkLst>
        </pc:spChg>
        <pc:spChg chg="mod">
          <ac:chgData name="Róisín Cox" userId="633c801c-9d5f-4a7d-917d-3755e303e475" providerId="ADAL" clId="{2079ABB0-37F3-4485-9B7A-A94819D145CF}" dt="2021-02-04T18:10:51.840" v="713" actId="20577"/>
          <ac:spMkLst>
            <pc:docMk/>
            <pc:sldMk cId="1074321042" sldId="256"/>
            <ac:spMk id="468" creationId="{9DD42CB1-3E99-4B86-A58F-AA369CF9E041}"/>
          </ac:spMkLst>
        </pc:spChg>
        <pc:spChg chg="del">
          <ac:chgData name="Róisín Cox" userId="633c801c-9d5f-4a7d-917d-3755e303e475" providerId="ADAL" clId="{2079ABB0-37F3-4485-9B7A-A94819D145CF}" dt="2021-02-05T16:30:47.895" v="1986" actId="478"/>
          <ac:spMkLst>
            <pc:docMk/>
            <pc:sldMk cId="1074321042" sldId="256"/>
            <ac:spMk id="470" creationId="{8CEF7923-C114-48AC-A81D-143C8FA4D9C3}"/>
          </ac:spMkLst>
        </pc:spChg>
        <pc:spChg chg="del">
          <ac:chgData name="Róisín Cox" userId="633c801c-9d5f-4a7d-917d-3755e303e475" providerId="ADAL" clId="{2079ABB0-37F3-4485-9B7A-A94819D145CF}" dt="2021-02-05T16:31:08.896" v="1993" actId="478"/>
          <ac:spMkLst>
            <pc:docMk/>
            <pc:sldMk cId="1074321042" sldId="256"/>
            <ac:spMk id="476" creationId="{8EDB2605-EB55-4D3B-B61E-50B73F628E29}"/>
          </ac:spMkLst>
        </pc:spChg>
        <pc:spChg chg="del">
          <ac:chgData name="Róisín Cox" userId="633c801c-9d5f-4a7d-917d-3755e303e475" providerId="ADAL" clId="{2079ABB0-37F3-4485-9B7A-A94819D145CF}" dt="2021-02-05T16:31:06.172" v="1992" actId="478"/>
          <ac:spMkLst>
            <pc:docMk/>
            <pc:sldMk cId="1074321042" sldId="256"/>
            <ac:spMk id="477" creationId="{B00EF7C9-997B-4ACF-8524-82B2AEDA4C0F}"/>
          </ac:spMkLst>
        </pc:spChg>
        <pc:spChg chg="del">
          <ac:chgData name="Róisín Cox" userId="633c801c-9d5f-4a7d-917d-3755e303e475" providerId="ADAL" clId="{2079ABB0-37F3-4485-9B7A-A94819D145CF}" dt="2021-02-05T16:31:00.451" v="1990" actId="478"/>
          <ac:spMkLst>
            <pc:docMk/>
            <pc:sldMk cId="1074321042" sldId="256"/>
            <ac:spMk id="478" creationId="{D3D84F84-5493-48A9-BF5B-332ED613C06A}"/>
          </ac:spMkLst>
        </pc:spChg>
        <pc:spChg chg="mod">
          <ac:chgData name="Róisín Cox" userId="633c801c-9d5f-4a7d-917d-3755e303e475" providerId="ADAL" clId="{2079ABB0-37F3-4485-9B7A-A94819D145CF}" dt="2021-02-05T16:32:26.502" v="2018" actId="1076"/>
          <ac:spMkLst>
            <pc:docMk/>
            <pc:sldMk cId="1074321042" sldId="256"/>
            <ac:spMk id="480" creationId="{5BBC3DC7-DCE5-4EB3-AD99-60BAA8E1D202}"/>
          </ac:spMkLst>
        </pc:spChg>
        <pc:spChg chg="mod">
          <ac:chgData name="Róisín Cox" userId="633c801c-9d5f-4a7d-917d-3755e303e475" providerId="ADAL" clId="{2079ABB0-37F3-4485-9B7A-A94819D145CF}" dt="2021-02-04T17:52:22.531" v="181" actId="1076"/>
          <ac:spMkLst>
            <pc:docMk/>
            <pc:sldMk cId="1074321042" sldId="256"/>
            <ac:spMk id="482" creationId="{51ED0189-2273-493F-BDFE-634AD0FB42EA}"/>
          </ac:spMkLst>
        </pc:spChg>
        <pc:spChg chg="mod">
          <ac:chgData name="Róisín Cox" userId="633c801c-9d5f-4a7d-917d-3755e303e475" providerId="ADAL" clId="{2079ABB0-37F3-4485-9B7A-A94819D145CF}" dt="2021-02-04T17:50:42.683" v="59" actId="20577"/>
          <ac:spMkLst>
            <pc:docMk/>
            <pc:sldMk cId="1074321042" sldId="256"/>
            <ac:spMk id="483" creationId="{1D67A9D5-CC1E-4E73-9A1E-B573BDC3103F}"/>
          </ac:spMkLst>
        </pc:spChg>
        <pc:spChg chg="mod">
          <ac:chgData name="Róisín Cox" userId="633c801c-9d5f-4a7d-917d-3755e303e475" providerId="ADAL" clId="{2079ABB0-37F3-4485-9B7A-A94819D145CF}" dt="2021-02-04T17:51:23.651" v="131" actId="1076"/>
          <ac:spMkLst>
            <pc:docMk/>
            <pc:sldMk cId="1074321042" sldId="256"/>
            <ac:spMk id="489" creationId="{8471E685-331D-49E2-A68A-C42F45A77C83}"/>
          </ac:spMkLst>
        </pc:spChg>
        <pc:spChg chg="mod">
          <ac:chgData name="Róisín Cox" userId="633c801c-9d5f-4a7d-917d-3755e303e475" providerId="ADAL" clId="{2079ABB0-37F3-4485-9B7A-A94819D145CF}" dt="2021-02-04T18:15:32.241" v="915" actId="1076"/>
          <ac:spMkLst>
            <pc:docMk/>
            <pc:sldMk cId="1074321042" sldId="256"/>
            <ac:spMk id="495" creationId="{4392428B-7B9C-4F6D-A8BA-F341303365FF}"/>
          </ac:spMkLst>
        </pc:spChg>
        <pc:spChg chg="mod">
          <ac:chgData name="Róisín Cox" userId="633c801c-9d5f-4a7d-917d-3755e303e475" providerId="ADAL" clId="{2079ABB0-37F3-4485-9B7A-A94819D145CF}" dt="2021-02-04T17:54:07.194" v="257" actId="1076"/>
          <ac:spMkLst>
            <pc:docMk/>
            <pc:sldMk cId="1074321042" sldId="256"/>
            <ac:spMk id="496" creationId="{C4AF9572-DB47-4973-9488-D6D74399B32F}"/>
          </ac:spMkLst>
        </pc:spChg>
        <pc:spChg chg="mod">
          <ac:chgData name="Róisín Cox" userId="633c801c-9d5f-4a7d-917d-3755e303e475" providerId="ADAL" clId="{2079ABB0-37F3-4485-9B7A-A94819D145CF}" dt="2021-02-04T17:54:20.197" v="258" actId="1076"/>
          <ac:spMkLst>
            <pc:docMk/>
            <pc:sldMk cId="1074321042" sldId="256"/>
            <ac:spMk id="497" creationId="{4BA7A789-BED6-4E0F-A0C4-FBCAABBEAF77}"/>
          </ac:spMkLst>
        </pc:spChg>
        <pc:spChg chg="mod">
          <ac:chgData name="Róisín Cox" userId="633c801c-9d5f-4a7d-917d-3755e303e475" providerId="ADAL" clId="{2079ABB0-37F3-4485-9B7A-A94819D145CF}" dt="2021-02-04T17:56:00.774" v="306" actId="1076"/>
          <ac:spMkLst>
            <pc:docMk/>
            <pc:sldMk cId="1074321042" sldId="256"/>
            <ac:spMk id="498" creationId="{91FE8F7C-3AE6-4BD0-A1A4-12F8AFA76D82}"/>
          </ac:spMkLst>
        </pc:spChg>
        <pc:spChg chg="mod">
          <ac:chgData name="Róisín Cox" userId="633c801c-9d5f-4a7d-917d-3755e303e475" providerId="ADAL" clId="{2079ABB0-37F3-4485-9B7A-A94819D145CF}" dt="2021-02-05T16:59:21.194" v="2826" actId="1076"/>
          <ac:spMkLst>
            <pc:docMk/>
            <pc:sldMk cId="1074321042" sldId="256"/>
            <ac:spMk id="574" creationId="{42DCC817-95A4-4F9E-B69E-5B3F826F1806}"/>
          </ac:spMkLst>
        </pc:spChg>
        <pc:picChg chg="add del">
          <ac:chgData name="Róisín Cox" userId="633c801c-9d5f-4a7d-917d-3755e303e475" providerId="ADAL" clId="{2079ABB0-37F3-4485-9B7A-A94819D145CF}" dt="2021-02-04T18:15:55.084" v="954" actId="478"/>
          <ac:picMkLst>
            <pc:docMk/>
            <pc:sldMk cId="1074321042" sldId="256"/>
            <ac:picMk id="2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5T16:42:02.124" v="2220" actId="478"/>
          <ac:picMkLst>
            <pc:docMk/>
            <pc:sldMk cId="1074321042" sldId="256"/>
            <ac:picMk id="10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5T16:31:34.830" v="2002" actId="478"/>
          <ac:picMkLst>
            <pc:docMk/>
            <pc:sldMk cId="1074321042" sldId="256"/>
            <ac:picMk id="13" creationId="{00000000-0000-0000-0000-000000000000}"/>
          </ac:picMkLst>
        </pc:picChg>
        <pc:picChg chg="mod">
          <ac:chgData name="Róisín Cox" userId="633c801c-9d5f-4a7d-917d-3755e303e475" providerId="ADAL" clId="{2079ABB0-37F3-4485-9B7A-A94819D145CF}" dt="2021-02-04T17:56:12.066" v="308" actId="1076"/>
          <ac:picMkLst>
            <pc:docMk/>
            <pc:sldMk cId="1074321042" sldId="256"/>
            <ac:picMk id="14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4T17:56:13.719" v="309" actId="478"/>
          <ac:picMkLst>
            <pc:docMk/>
            <pc:sldMk cId="1074321042" sldId="256"/>
            <ac:picMk id="24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5T16:45:34.078" v="2414" actId="478"/>
          <ac:picMkLst>
            <pc:docMk/>
            <pc:sldMk cId="1074321042" sldId="256"/>
            <ac:picMk id="37" creationId="{00000000-0000-0000-0000-000000000000}"/>
          </ac:picMkLst>
        </pc:picChg>
        <pc:picChg chg="mod">
          <ac:chgData name="Róisín Cox" userId="633c801c-9d5f-4a7d-917d-3755e303e475" providerId="ADAL" clId="{2079ABB0-37F3-4485-9B7A-A94819D145CF}" dt="2021-02-05T17:00:24.793" v="2839" actId="1076"/>
          <ac:picMkLst>
            <pc:docMk/>
            <pc:sldMk cId="1074321042" sldId="256"/>
            <ac:picMk id="38" creationId="{00000000-0000-0000-0000-000000000000}"/>
          </ac:picMkLst>
        </pc:picChg>
        <pc:picChg chg="mod">
          <ac:chgData name="Róisín Cox" userId="633c801c-9d5f-4a7d-917d-3755e303e475" providerId="ADAL" clId="{2079ABB0-37F3-4485-9B7A-A94819D145CF}" dt="2021-02-04T22:52:02.011" v="1418" actId="1076"/>
          <ac:picMkLst>
            <pc:docMk/>
            <pc:sldMk cId="1074321042" sldId="256"/>
            <ac:picMk id="41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4T22:51:25.638" v="1380" actId="478"/>
          <ac:picMkLst>
            <pc:docMk/>
            <pc:sldMk cId="1074321042" sldId="256"/>
            <ac:picMk id="43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5T16:31:02.019" v="1991" actId="478"/>
          <ac:picMkLst>
            <pc:docMk/>
            <pc:sldMk cId="1074321042" sldId="256"/>
            <ac:picMk id="47" creationId="{00000000-0000-0000-0000-000000000000}"/>
          </ac:picMkLst>
        </pc:picChg>
        <pc:picChg chg="del mod">
          <ac:chgData name="Róisín Cox" userId="633c801c-9d5f-4a7d-917d-3755e303e475" providerId="ADAL" clId="{2079ABB0-37F3-4485-9B7A-A94819D145CF}" dt="2021-02-05T17:00:30.588" v="2840" actId="478"/>
          <ac:picMkLst>
            <pc:docMk/>
            <pc:sldMk cId="1074321042" sldId="256"/>
            <ac:picMk id="51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5T17:00:16.438" v="2837" actId="478"/>
          <ac:picMkLst>
            <pc:docMk/>
            <pc:sldMk cId="1074321042" sldId="256"/>
            <ac:picMk id="61" creationId="{00000000-0000-0000-0000-000000000000}"/>
          </ac:picMkLst>
        </pc:picChg>
        <pc:picChg chg="mod">
          <ac:chgData name="Róisín Cox" userId="633c801c-9d5f-4a7d-917d-3755e303e475" providerId="ADAL" clId="{2079ABB0-37F3-4485-9B7A-A94819D145CF}" dt="2021-02-04T18:15:17.923" v="911" actId="1076"/>
          <ac:picMkLst>
            <pc:docMk/>
            <pc:sldMk cId="1074321042" sldId="256"/>
            <ac:picMk id="217" creationId="{00000000-0000-0000-0000-000000000000}"/>
          </ac:picMkLst>
        </pc:picChg>
        <pc:picChg chg="del">
          <ac:chgData name="Róisín Cox" userId="633c801c-9d5f-4a7d-917d-3755e303e475" providerId="ADAL" clId="{2079ABB0-37F3-4485-9B7A-A94819D145CF}" dt="2021-02-05T16:50:20.070" v="2568" actId="478"/>
          <ac:picMkLst>
            <pc:docMk/>
            <pc:sldMk cId="1074321042" sldId="256"/>
            <ac:picMk id="249" creationId="{00000000-0000-0000-0000-000000000000}"/>
          </ac:picMkLst>
        </pc:picChg>
        <pc:picChg chg="mod">
          <ac:chgData name="Róisín Cox" userId="633c801c-9d5f-4a7d-917d-3755e303e475" providerId="ADAL" clId="{2079ABB0-37F3-4485-9B7A-A94819D145CF}" dt="2021-02-05T17:00:20.844" v="2838" actId="1076"/>
          <ac:picMkLst>
            <pc:docMk/>
            <pc:sldMk cId="1074321042" sldId="256"/>
            <ac:picMk id="263" creationId="{00000000-0000-0000-0000-000000000000}"/>
          </ac:picMkLst>
        </pc:picChg>
        <pc:picChg chg="mod">
          <ac:chgData name="Róisín Cox" userId="633c801c-9d5f-4a7d-917d-3755e303e475" providerId="ADAL" clId="{2079ABB0-37F3-4485-9B7A-A94819D145CF}" dt="2021-02-05T17:00:46.900" v="2841" actId="1076"/>
          <ac:picMkLst>
            <pc:docMk/>
            <pc:sldMk cId="1074321042" sldId="256"/>
            <ac:picMk id="287" creationId="{0F1A3130-A31E-4724-923E-EDC3EC4064EF}"/>
          </ac:picMkLst>
        </pc:picChg>
        <pc:picChg chg="del">
          <ac:chgData name="Róisín Cox" userId="633c801c-9d5f-4a7d-917d-3755e303e475" providerId="ADAL" clId="{2079ABB0-37F3-4485-9B7A-A94819D145CF}" dt="2021-02-05T17:01:13.475" v="2844" actId="478"/>
          <ac:picMkLst>
            <pc:docMk/>
            <pc:sldMk cId="1074321042" sldId="256"/>
            <ac:picMk id="288" creationId="{16803A4F-5D85-4038-AAA7-4D23E9FF4D68}"/>
          </ac:picMkLst>
        </pc:picChg>
        <pc:picChg chg="del">
          <ac:chgData name="Róisín Cox" userId="633c801c-9d5f-4a7d-917d-3755e303e475" providerId="ADAL" clId="{2079ABB0-37F3-4485-9B7A-A94819D145CF}" dt="2021-02-05T17:01:10.986" v="2843" actId="478"/>
          <ac:picMkLst>
            <pc:docMk/>
            <pc:sldMk cId="1074321042" sldId="256"/>
            <ac:picMk id="289" creationId="{064BEAF8-02B4-4F83-AF84-EA11FBD23A3B}"/>
          </ac:picMkLst>
        </pc:picChg>
        <pc:picChg chg="mod">
          <ac:chgData name="Róisín Cox" userId="633c801c-9d5f-4a7d-917d-3755e303e475" providerId="ADAL" clId="{2079ABB0-37F3-4485-9B7A-A94819D145CF}" dt="2021-02-05T17:01:00.408" v="2842" actId="1076"/>
          <ac:picMkLst>
            <pc:docMk/>
            <pc:sldMk cId="1074321042" sldId="256"/>
            <ac:picMk id="471" creationId="{85D2302F-D5D1-47BE-8129-75851CBB827F}"/>
          </ac:picMkLst>
        </pc:picChg>
        <pc:cxnChg chg="mod">
          <ac:chgData name="Róisín Cox" userId="633c801c-9d5f-4a7d-917d-3755e303e475" providerId="ADAL" clId="{2079ABB0-37F3-4485-9B7A-A94819D145CF}" dt="2021-02-05T16:32:43.048" v="2023" actId="14100"/>
          <ac:cxnSpMkLst>
            <pc:docMk/>
            <pc:sldMk cId="1074321042" sldId="256"/>
            <ac:cxnSpMk id="206" creationId="{22C34EC9-0363-624B-91C8-BC3109AEE089}"/>
          </ac:cxnSpMkLst>
        </pc:cxnChg>
        <pc:cxnChg chg="mod">
          <ac:chgData name="Róisín Cox" userId="633c801c-9d5f-4a7d-917d-3755e303e475" providerId="ADAL" clId="{2079ABB0-37F3-4485-9B7A-A94819D145CF}" dt="2021-02-04T22:22:08.490" v="1328" actId="692"/>
          <ac:cxnSpMkLst>
            <pc:docMk/>
            <pc:sldMk cId="1074321042" sldId="256"/>
            <ac:cxnSpMk id="234" creationId="{C01852B1-E08D-2243-A474-5E7835DAB027}"/>
          </ac:cxnSpMkLst>
        </pc:cxnChg>
        <pc:cxnChg chg="mod">
          <ac:chgData name="Róisín Cox" userId="633c801c-9d5f-4a7d-917d-3755e303e475" providerId="ADAL" clId="{2079ABB0-37F3-4485-9B7A-A94819D145CF}" dt="2021-02-05T16:26:00.951" v="1619" actId="692"/>
          <ac:cxnSpMkLst>
            <pc:docMk/>
            <pc:sldMk cId="1074321042" sldId="256"/>
            <ac:cxnSpMk id="265" creationId="{B9CB515D-6A1C-41F3-8696-2866DEEFDC78}"/>
          </ac:cxnSpMkLst>
        </pc:cxnChg>
        <pc:cxnChg chg="mod">
          <ac:chgData name="Róisín Cox" userId="633c801c-9d5f-4a7d-917d-3755e303e475" providerId="ADAL" clId="{2079ABB0-37F3-4485-9B7A-A94819D145CF}" dt="2021-02-04T18:20:33.842" v="1212" actId="692"/>
          <ac:cxnSpMkLst>
            <pc:docMk/>
            <pc:sldMk cId="1074321042" sldId="256"/>
            <ac:cxnSpMk id="266" creationId="{65DB5480-5FED-41EA-80A7-543C17E9F0C9}"/>
          </ac:cxnSpMkLst>
        </pc:cxnChg>
        <pc:cxnChg chg="add mod">
          <ac:chgData name="Róisín Cox" userId="633c801c-9d5f-4a7d-917d-3755e303e475" providerId="ADAL" clId="{2079ABB0-37F3-4485-9B7A-A94819D145CF}" dt="2021-02-05T16:48:44.239" v="2532" actId="1076"/>
          <ac:cxnSpMkLst>
            <pc:docMk/>
            <pc:sldMk cId="1074321042" sldId="256"/>
            <ac:cxnSpMk id="267" creationId="{0255CBE8-0304-43CB-9909-EAD73E4B230E}"/>
          </ac:cxnSpMkLst>
        </pc:cxnChg>
        <pc:cxnChg chg="del">
          <ac:chgData name="Róisín Cox" userId="633c801c-9d5f-4a7d-917d-3755e303e475" providerId="ADAL" clId="{2079ABB0-37F3-4485-9B7A-A94819D145CF}" dt="2021-02-05T16:30:43.740" v="1985" actId="478"/>
          <ac:cxnSpMkLst>
            <pc:docMk/>
            <pc:sldMk cId="1074321042" sldId="256"/>
            <ac:cxnSpMk id="276" creationId="{465782DF-7DED-457F-9A12-4C6C97642AF7}"/>
          </ac:cxnSpMkLst>
        </pc:cxnChg>
        <pc:cxnChg chg="mod">
          <ac:chgData name="Róisín Cox" userId="633c801c-9d5f-4a7d-917d-3755e303e475" providerId="ADAL" clId="{2079ABB0-37F3-4485-9B7A-A94819D145CF}" dt="2021-02-04T18:01:02.321" v="500" actId="692"/>
          <ac:cxnSpMkLst>
            <pc:docMk/>
            <pc:sldMk cId="1074321042" sldId="256"/>
            <ac:cxnSpMk id="277" creationId="{BAF70C6E-7302-44C6-A04E-18241EFC93DD}"/>
          </ac:cxnSpMkLst>
        </pc:cxnChg>
        <pc:cxnChg chg="mod">
          <ac:chgData name="Róisín Cox" userId="633c801c-9d5f-4a7d-917d-3755e303e475" providerId="ADAL" clId="{2079ABB0-37F3-4485-9B7A-A94819D145CF}" dt="2021-02-04T17:58:58.946" v="416" actId="208"/>
          <ac:cxnSpMkLst>
            <pc:docMk/>
            <pc:sldMk cId="1074321042" sldId="256"/>
            <ac:cxnSpMk id="293" creationId="{C7FB8C34-EBED-4B17-8141-FD40EDC52349}"/>
          </ac:cxnSpMkLst>
        </pc:cxnChg>
        <pc:cxnChg chg="mod">
          <ac:chgData name="Róisín Cox" userId="633c801c-9d5f-4a7d-917d-3755e303e475" providerId="ADAL" clId="{2079ABB0-37F3-4485-9B7A-A94819D145CF}" dt="2021-02-05T16:27:53.189" v="1722" actId="692"/>
          <ac:cxnSpMkLst>
            <pc:docMk/>
            <pc:sldMk cId="1074321042" sldId="256"/>
            <ac:cxnSpMk id="294" creationId="{B7397451-F657-42BA-9CA1-7DDB82DB5C42}"/>
          </ac:cxnSpMkLst>
        </pc:cxnChg>
        <pc:cxnChg chg="mod">
          <ac:chgData name="Róisín Cox" userId="633c801c-9d5f-4a7d-917d-3755e303e475" providerId="ADAL" clId="{2079ABB0-37F3-4485-9B7A-A94819D145CF}" dt="2021-02-04T18:15:25.959" v="914" actId="14100"/>
          <ac:cxnSpMkLst>
            <pc:docMk/>
            <pc:sldMk cId="1074321042" sldId="256"/>
            <ac:cxnSpMk id="296" creationId="{C5F88770-58DC-4154-B151-7A7AB4A328FD}"/>
          </ac:cxnSpMkLst>
        </pc:cxnChg>
        <pc:cxnChg chg="del">
          <ac:chgData name="Róisín Cox" userId="633c801c-9d5f-4a7d-917d-3755e303e475" providerId="ADAL" clId="{2079ABB0-37F3-4485-9B7A-A94819D145CF}" dt="2021-02-05T16:30:42.018" v="1984" actId="478"/>
          <ac:cxnSpMkLst>
            <pc:docMk/>
            <pc:sldMk cId="1074321042" sldId="256"/>
            <ac:cxnSpMk id="301" creationId="{C25B5019-3C92-41F9-A4B7-A7A1C023B036}"/>
          </ac:cxnSpMkLst>
        </pc:cxnChg>
        <pc:cxnChg chg="mod">
          <ac:chgData name="Róisín Cox" userId="633c801c-9d5f-4a7d-917d-3755e303e475" providerId="ADAL" clId="{2079ABB0-37F3-4485-9B7A-A94819D145CF}" dt="2021-02-04T18:19:56.519" v="1209" actId="692"/>
          <ac:cxnSpMkLst>
            <pc:docMk/>
            <pc:sldMk cId="1074321042" sldId="256"/>
            <ac:cxnSpMk id="318" creationId="{7211658C-81DF-46BB-B5A3-3EA8230C6475}"/>
          </ac:cxnSpMkLst>
        </pc:cxnChg>
        <pc:cxnChg chg="mod">
          <ac:chgData name="Róisín Cox" userId="633c801c-9d5f-4a7d-917d-3755e303e475" providerId="ADAL" clId="{2079ABB0-37F3-4485-9B7A-A94819D145CF}" dt="2021-02-04T18:19:44.152" v="1207" actId="692"/>
          <ac:cxnSpMkLst>
            <pc:docMk/>
            <pc:sldMk cId="1074321042" sldId="256"/>
            <ac:cxnSpMk id="319" creationId="{C2703FF6-A61E-4DF6-A38B-311D09568F9F}"/>
          </ac:cxnSpMkLst>
        </pc:cxnChg>
        <pc:cxnChg chg="del">
          <ac:chgData name="Róisín Cox" userId="633c801c-9d5f-4a7d-917d-3755e303e475" providerId="ADAL" clId="{2079ABB0-37F3-4485-9B7A-A94819D145CF}" dt="2021-02-05T16:30:49.925" v="1987" actId="478"/>
          <ac:cxnSpMkLst>
            <pc:docMk/>
            <pc:sldMk cId="1074321042" sldId="256"/>
            <ac:cxnSpMk id="325" creationId="{6D2CA6D4-B783-4475-9FB8-1D76F9FB7BB6}"/>
          </ac:cxnSpMkLst>
        </pc:cxnChg>
        <pc:cxnChg chg="mod">
          <ac:chgData name="Róisín Cox" userId="633c801c-9d5f-4a7d-917d-3755e303e475" providerId="ADAL" clId="{2079ABB0-37F3-4485-9B7A-A94819D145CF}" dt="2021-02-05T17:00:00.991" v="2835" actId="1076"/>
          <ac:cxnSpMkLst>
            <pc:docMk/>
            <pc:sldMk cId="1074321042" sldId="256"/>
            <ac:cxnSpMk id="331" creationId="{8D6098A4-CD70-4545-B9FB-1A2D5645979D}"/>
          </ac:cxnSpMkLst>
        </pc:cxnChg>
        <pc:cxnChg chg="mod">
          <ac:chgData name="Róisín Cox" userId="633c801c-9d5f-4a7d-917d-3755e303e475" providerId="ADAL" clId="{2079ABB0-37F3-4485-9B7A-A94819D145CF}" dt="2021-02-05T16:55:07.238" v="2698" actId="692"/>
          <ac:cxnSpMkLst>
            <pc:docMk/>
            <pc:sldMk cId="1074321042" sldId="256"/>
            <ac:cxnSpMk id="332" creationId="{0438DC2F-3753-405F-B7D8-7F29A14A6F5F}"/>
          </ac:cxnSpMkLst>
        </pc:cxnChg>
        <pc:cxnChg chg="del">
          <ac:chgData name="Róisín Cox" userId="633c801c-9d5f-4a7d-917d-3755e303e475" providerId="ADAL" clId="{2079ABB0-37F3-4485-9B7A-A94819D145CF}" dt="2021-02-05T16:58:43.718" v="2816" actId="478"/>
          <ac:cxnSpMkLst>
            <pc:docMk/>
            <pc:sldMk cId="1074321042" sldId="256"/>
            <ac:cxnSpMk id="336" creationId="{D45D33CC-C047-4A0F-8CC7-D5B5A49672EB}"/>
          </ac:cxnSpMkLst>
        </pc:cxnChg>
        <pc:cxnChg chg="mod">
          <ac:chgData name="Róisín Cox" userId="633c801c-9d5f-4a7d-917d-3755e303e475" providerId="ADAL" clId="{2079ABB0-37F3-4485-9B7A-A94819D145CF}" dt="2021-02-05T16:58:36.815" v="2813" actId="692"/>
          <ac:cxnSpMkLst>
            <pc:docMk/>
            <pc:sldMk cId="1074321042" sldId="256"/>
            <ac:cxnSpMk id="337" creationId="{5B2CEF8E-4172-4626-B196-671DFD5B03FC}"/>
          </ac:cxnSpMkLst>
        </pc:cxnChg>
        <pc:cxnChg chg="del">
          <ac:chgData name="Róisín Cox" userId="633c801c-9d5f-4a7d-917d-3755e303e475" providerId="ADAL" clId="{2079ABB0-37F3-4485-9B7A-A94819D145CF}" dt="2021-02-05T16:58:45.959" v="2817" actId="478"/>
          <ac:cxnSpMkLst>
            <pc:docMk/>
            <pc:sldMk cId="1074321042" sldId="256"/>
            <ac:cxnSpMk id="341" creationId="{CF81B854-FFBB-4C4A-BA9A-BA3464101C07}"/>
          </ac:cxnSpMkLst>
        </pc:cxnChg>
        <pc:cxnChg chg="mod">
          <ac:chgData name="Róisín Cox" userId="633c801c-9d5f-4a7d-917d-3755e303e475" providerId="ADAL" clId="{2079ABB0-37F3-4485-9B7A-A94819D145CF}" dt="2021-02-05T16:59:26.853" v="2827" actId="14100"/>
          <ac:cxnSpMkLst>
            <pc:docMk/>
            <pc:sldMk cId="1074321042" sldId="256"/>
            <ac:cxnSpMk id="346" creationId="{330DF73D-6008-4506-8D66-DFD5DD2FDFA0}"/>
          </ac:cxnSpMkLst>
        </pc:cxnChg>
        <pc:cxnChg chg="mod">
          <ac:chgData name="Róisín Cox" userId="633c801c-9d5f-4a7d-917d-3755e303e475" providerId="ADAL" clId="{2079ABB0-37F3-4485-9B7A-A94819D145CF}" dt="2021-02-04T18:20:26.120" v="1211" actId="692"/>
          <ac:cxnSpMkLst>
            <pc:docMk/>
            <pc:sldMk cId="1074321042" sldId="256"/>
            <ac:cxnSpMk id="350" creationId="{7DC8751A-B1BD-423F-9BAC-8D8065646126}"/>
          </ac:cxnSpMkLst>
        </pc:cxnChg>
        <pc:cxnChg chg="mod">
          <ac:chgData name="Róisín Cox" userId="633c801c-9d5f-4a7d-917d-3755e303e475" providerId="ADAL" clId="{2079ABB0-37F3-4485-9B7A-A94819D145CF}" dt="2021-02-04T18:20:21.059" v="1210" actId="692"/>
          <ac:cxnSpMkLst>
            <pc:docMk/>
            <pc:sldMk cId="1074321042" sldId="256"/>
            <ac:cxnSpMk id="351" creationId="{B29505E6-03D5-44D5-B187-DE96233FF84F}"/>
          </ac:cxnSpMkLst>
        </pc:cxnChg>
        <pc:cxnChg chg="mod">
          <ac:chgData name="Róisín Cox" userId="633c801c-9d5f-4a7d-917d-3755e303e475" providerId="ADAL" clId="{2079ABB0-37F3-4485-9B7A-A94819D145CF}" dt="2021-02-05T16:46:03.518" v="2458" actId="692"/>
          <ac:cxnSpMkLst>
            <pc:docMk/>
            <pc:sldMk cId="1074321042" sldId="256"/>
            <ac:cxnSpMk id="353" creationId="{F8C23C54-F7B5-4199-BAD8-8580F13CA9C3}"/>
          </ac:cxnSpMkLst>
        </pc:cxnChg>
        <pc:cxnChg chg="mod">
          <ac:chgData name="Róisín Cox" userId="633c801c-9d5f-4a7d-917d-3755e303e475" providerId="ADAL" clId="{2079ABB0-37F3-4485-9B7A-A94819D145CF}" dt="2021-02-05T16:42:34.247" v="2265" actId="692"/>
          <ac:cxnSpMkLst>
            <pc:docMk/>
            <pc:sldMk cId="1074321042" sldId="256"/>
            <ac:cxnSpMk id="374" creationId="{A7C6716C-32A9-3E41-9445-F62338DFDF8F}"/>
          </ac:cxnSpMkLst>
        </pc:cxnChg>
        <pc:cxnChg chg="mod">
          <ac:chgData name="Róisín Cox" userId="633c801c-9d5f-4a7d-917d-3755e303e475" providerId="ADAL" clId="{2079ABB0-37F3-4485-9B7A-A94819D145CF}" dt="2021-02-05T16:46:11.046" v="2460" actId="14100"/>
          <ac:cxnSpMkLst>
            <pc:docMk/>
            <pc:sldMk cId="1074321042" sldId="256"/>
            <ac:cxnSpMk id="376" creationId="{192FEB05-E34C-E146-9EA6-587B7AEFD772}"/>
          </ac:cxnSpMkLst>
        </pc:cxnChg>
        <pc:cxnChg chg="mod">
          <ac:chgData name="Róisín Cox" userId="633c801c-9d5f-4a7d-917d-3755e303e475" providerId="ADAL" clId="{2079ABB0-37F3-4485-9B7A-A94819D145CF}" dt="2021-02-05T16:46:51.377" v="2503" actId="692"/>
          <ac:cxnSpMkLst>
            <pc:docMk/>
            <pc:sldMk cId="1074321042" sldId="256"/>
            <ac:cxnSpMk id="380" creationId="{22821085-9B01-1643-85C1-C64AF10D1D68}"/>
          </ac:cxnSpMkLst>
        </pc:cxnChg>
        <pc:cxnChg chg="mod">
          <ac:chgData name="Róisín Cox" userId="633c801c-9d5f-4a7d-917d-3755e303e475" providerId="ADAL" clId="{2079ABB0-37F3-4485-9B7A-A94819D145CF}" dt="2021-02-05T16:44:35.283" v="2347" actId="692"/>
          <ac:cxnSpMkLst>
            <pc:docMk/>
            <pc:sldMk cId="1074321042" sldId="256"/>
            <ac:cxnSpMk id="384" creationId="{8E3DE95F-9ECA-3346-BB38-F9EBCA9A37B9}"/>
          </ac:cxnSpMkLst>
        </pc:cxnChg>
        <pc:cxnChg chg="mod">
          <ac:chgData name="Róisín Cox" userId="633c801c-9d5f-4a7d-917d-3755e303e475" providerId="ADAL" clId="{2079ABB0-37F3-4485-9B7A-A94819D145CF}" dt="2021-02-05T16:43:15.743" v="2297" actId="14100"/>
          <ac:cxnSpMkLst>
            <pc:docMk/>
            <pc:sldMk cId="1074321042" sldId="256"/>
            <ac:cxnSpMk id="386" creationId="{B16335DF-B3E6-9C43-8DA5-AD74166C867F}"/>
          </ac:cxnSpMkLst>
        </pc:cxnChg>
        <pc:cxnChg chg="mod">
          <ac:chgData name="Róisín Cox" userId="633c801c-9d5f-4a7d-917d-3755e303e475" providerId="ADAL" clId="{2079ABB0-37F3-4485-9B7A-A94819D145CF}" dt="2021-02-05T16:48:36.721" v="2530" actId="1076"/>
          <ac:cxnSpMkLst>
            <pc:docMk/>
            <pc:sldMk cId="1074321042" sldId="256"/>
            <ac:cxnSpMk id="388" creationId="{24E180E0-EF2A-9645-9783-CACAE2FBF8CE}"/>
          </ac:cxnSpMkLst>
        </pc:cxnChg>
        <pc:cxnChg chg="mod">
          <ac:chgData name="Róisín Cox" userId="633c801c-9d5f-4a7d-917d-3755e303e475" providerId="ADAL" clId="{2079ABB0-37F3-4485-9B7A-A94819D145CF}" dt="2021-02-05T16:48:32.657" v="2529" actId="692"/>
          <ac:cxnSpMkLst>
            <pc:docMk/>
            <pc:sldMk cId="1074321042" sldId="256"/>
            <ac:cxnSpMk id="392" creationId="{D8FE89EB-BF86-E64A-8A5A-7463636CC8B2}"/>
          </ac:cxnSpMkLst>
        </pc:cxnChg>
        <pc:cxnChg chg="mod">
          <ac:chgData name="Róisín Cox" userId="633c801c-9d5f-4a7d-917d-3755e303e475" providerId="ADAL" clId="{2079ABB0-37F3-4485-9B7A-A94819D145CF}" dt="2021-02-04T18:20:43.573" v="1213" actId="692"/>
          <ac:cxnSpMkLst>
            <pc:docMk/>
            <pc:sldMk cId="1074321042" sldId="256"/>
            <ac:cxnSpMk id="394" creationId="{4A004A65-F6C5-4141-8C1F-EA48F18945B6}"/>
          </ac:cxnSpMkLst>
        </pc:cxnChg>
        <pc:cxnChg chg="mod">
          <ac:chgData name="Róisín Cox" userId="633c801c-9d5f-4a7d-917d-3755e303e475" providerId="ADAL" clId="{2079ABB0-37F3-4485-9B7A-A94819D145CF}" dt="2021-02-05T16:50:25.896" v="2569" actId="692"/>
          <ac:cxnSpMkLst>
            <pc:docMk/>
            <pc:sldMk cId="1074321042" sldId="256"/>
            <ac:cxnSpMk id="397" creationId="{F70F3003-89B2-7F44-9499-10B368800312}"/>
          </ac:cxnSpMkLst>
        </pc:cxnChg>
        <pc:cxnChg chg="mod">
          <ac:chgData name="Róisín Cox" userId="633c801c-9d5f-4a7d-917d-3755e303e475" providerId="ADAL" clId="{2079ABB0-37F3-4485-9B7A-A94819D145CF}" dt="2021-02-04T22:18:42.234" v="1237" actId="208"/>
          <ac:cxnSpMkLst>
            <pc:docMk/>
            <pc:sldMk cId="1074321042" sldId="256"/>
            <ac:cxnSpMk id="452" creationId="{E006AFED-B36A-42B2-838D-74D7FD52867D}"/>
          </ac:cxnSpMkLst>
        </pc:cxnChg>
        <pc:cxnChg chg="mod">
          <ac:chgData name="Róisín Cox" userId="633c801c-9d5f-4a7d-917d-3755e303e475" providerId="ADAL" clId="{2079ABB0-37F3-4485-9B7A-A94819D145CF}" dt="2021-02-05T16:32:37.546" v="2021" actId="1076"/>
          <ac:cxnSpMkLst>
            <pc:docMk/>
            <pc:sldMk cId="1074321042" sldId="256"/>
            <ac:cxnSpMk id="472" creationId="{62ABF8E8-F9DE-460A-98CD-549E4EA7B3A6}"/>
          </ac:cxnSpMkLst>
        </pc:cxnChg>
        <pc:cxnChg chg="mod">
          <ac:chgData name="Róisín Cox" userId="633c801c-9d5f-4a7d-917d-3755e303e475" providerId="ADAL" clId="{2079ABB0-37F3-4485-9B7A-A94819D145CF}" dt="2021-02-05T16:32:28.449" v="2019" actId="1076"/>
          <ac:cxnSpMkLst>
            <pc:docMk/>
            <pc:sldMk cId="1074321042" sldId="256"/>
            <ac:cxnSpMk id="481" creationId="{459D4038-7592-473C-B07D-B8BCF35F433B}"/>
          </ac:cxnSpMkLst>
        </pc:cxnChg>
        <pc:cxnChg chg="mod">
          <ac:chgData name="Róisín Cox" userId="633c801c-9d5f-4a7d-917d-3755e303e475" providerId="ADAL" clId="{2079ABB0-37F3-4485-9B7A-A94819D145CF}" dt="2021-02-05T16:32:23.579" v="2017" actId="1076"/>
          <ac:cxnSpMkLst>
            <pc:docMk/>
            <pc:sldMk cId="1074321042" sldId="256"/>
            <ac:cxnSpMk id="494" creationId="{EC642833-F2C5-4B08-9721-A4A7EB6AFBA4}"/>
          </ac:cxnSpMkLst>
        </pc:cxnChg>
        <pc:cxnChg chg="mod">
          <ac:chgData name="Róisín Cox" userId="633c801c-9d5f-4a7d-917d-3755e303e475" providerId="ADAL" clId="{2079ABB0-37F3-4485-9B7A-A94819D145CF}" dt="2021-02-04T22:55:09.495" v="1523" actId="692"/>
          <ac:cxnSpMkLst>
            <pc:docMk/>
            <pc:sldMk cId="1074321042" sldId="256"/>
            <ac:cxnSpMk id="504" creationId="{7E0896E7-7A54-49A3-9CF3-0F6077FC5A93}"/>
          </ac:cxnSpMkLst>
        </pc:cxnChg>
        <pc:cxnChg chg="mod">
          <ac:chgData name="Róisín Cox" userId="633c801c-9d5f-4a7d-917d-3755e303e475" providerId="ADAL" clId="{2079ABB0-37F3-4485-9B7A-A94819D145CF}" dt="2021-02-05T16:32:16.992" v="2015" actId="1076"/>
          <ac:cxnSpMkLst>
            <pc:docMk/>
            <pc:sldMk cId="1074321042" sldId="256"/>
            <ac:cxnSpMk id="506" creationId="{849B89FE-810A-4085-9945-ED6A7870C5EA}"/>
          </ac:cxnSpMkLst>
        </pc:cxnChg>
        <pc:cxnChg chg="mod">
          <ac:chgData name="Róisín Cox" userId="633c801c-9d5f-4a7d-917d-3755e303e475" providerId="ADAL" clId="{2079ABB0-37F3-4485-9B7A-A94819D145CF}" dt="2021-02-05T16:32:07.414" v="2013" actId="14100"/>
          <ac:cxnSpMkLst>
            <pc:docMk/>
            <pc:sldMk cId="1074321042" sldId="256"/>
            <ac:cxnSpMk id="519" creationId="{D1F5CCE5-2347-454D-B30C-A14E567FFB33}"/>
          </ac:cxnSpMkLst>
        </pc:cxnChg>
        <pc:cxnChg chg="mod">
          <ac:chgData name="Róisín Cox" userId="633c801c-9d5f-4a7d-917d-3755e303e475" providerId="ADAL" clId="{2079ABB0-37F3-4485-9B7A-A94819D145CF}" dt="2021-02-05T16:31:52.990" v="2008" actId="14100"/>
          <ac:cxnSpMkLst>
            <pc:docMk/>
            <pc:sldMk cId="1074321042" sldId="256"/>
            <ac:cxnSpMk id="530" creationId="{A35A5061-95DD-4F04-8D1C-A5AE0DF4AA54}"/>
          </ac:cxnSpMkLst>
        </pc:cxnChg>
        <pc:cxnChg chg="mod">
          <ac:chgData name="Róisín Cox" userId="633c801c-9d5f-4a7d-917d-3755e303e475" providerId="ADAL" clId="{2079ABB0-37F3-4485-9B7A-A94819D145CF}" dt="2021-02-05T16:31:38.222" v="2003" actId="1076"/>
          <ac:cxnSpMkLst>
            <pc:docMk/>
            <pc:sldMk cId="1074321042" sldId="256"/>
            <ac:cxnSpMk id="532" creationId="{F30CF106-B6D9-494F-AA3F-A2B8566D7232}"/>
          </ac:cxnSpMkLst>
        </pc:cxnChg>
        <pc:cxnChg chg="mod">
          <ac:chgData name="Róisín Cox" userId="633c801c-9d5f-4a7d-917d-3755e303e475" providerId="ADAL" clId="{2079ABB0-37F3-4485-9B7A-A94819D145CF}" dt="2021-02-05T16:31:29.905" v="2000" actId="1076"/>
          <ac:cxnSpMkLst>
            <pc:docMk/>
            <pc:sldMk cId="1074321042" sldId="256"/>
            <ac:cxnSpMk id="539" creationId="{BBD94BE1-975F-46D7-9A05-07FE1B11442A}"/>
          </ac:cxnSpMkLst>
        </pc:cxnChg>
        <pc:cxnChg chg="mod">
          <ac:chgData name="Róisín Cox" userId="633c801c-9d5f-4a7d-917d-3755e303e475" providerId="ADAL" clId="{2079ABB0-37F3-4485-9B7A-A94819D145CF}" dt="2021-02-05T16:31:16.560" v="1996" actId="1076"/>
          <ac:cxnSpMkLst>
            <pc:docMk/>
            <pc:sldMk cId="1074321042" sldId="256"/>
            <ac:cxnSpMk id="554" creationId="{E645F525-DF7A-4582-BA5B-476916A29531}"/>
          </ac:cxnSpMkLst>
        </pc:cxnChg>
        <pc:cxnChg chg="mod">
          <ac:chgData name="Róisín Cox" userId="633c801c-9d5f-4a7d-917d-3755e303e475" providerId="ADAL" clId="{2079ABB0-37F3-4485-9B7A-A94819D145CF}" dt="2021-02-05T16:31:22.842" v="1998" actId="1076"/>
          <ac:cxnSpMkLst>
            <pc:docMk/>
            <pc:sldMk cId="1074321042" sldId="256"/>
            <ac:cxnSpMk id="557" creationId="{6D2CA6D4-B783-4475-9FB8-1D76F9FB7BB6}"/>
          </ac:cxnSpMkLst>
        </pc:cxnChg>
        <pc:cxnChg chg="del">
          <ac:chgData name="Róisín Cox" userId="633c801c-9d5f-4a7d-917d-3755e303e475" providerId="ADAL" clId="{2079ABB0-37F3-4485-9B7A-A94819D145CF}" dt="2021-02-05T16:31:10.951" v="1994" actId="478"/>
          <ac:cxnSpMkLst>
            <pc:docMk/>
            <pc:sldMk cId="1074321042" sldId="256"/>
            <ac:cxnSpMk id="566" creationId="{6DB874D9-09C2-4F69-9FD9-FEE3C6AD48B3}"/>
          </ac:cxnSpMkLst>
        </pc:cxnChg>
        <pc:cxnChg chg="del">
          <ac:chgData name="Róisín Cox" userId="633c801c-9d5f-4a7d-917d-3755e303e475" providerId="ADAL" clId="{2079ABB0-37F3-4485-9B7A-A94819D145CF}" dt="2021-02-05T16:31:13.230" v="1995" actId="478"/>
          <ac:cxnSpMkLst>
            <pc:docMk/>
            <pc:sldMk cId="1074321042" sldId="256"/>
            <ac:cxnSpMk id="569" creationId="{FFCE5675-9D40-40A7-8E16-77BF44D6D036}"/>
          </ac:cxnSpMkLst>
        </pc:cxnChg>
        <pc:cxnChg chg="mod">
          <ac:chgData name="Róisín Cox" userId="633c801c-9d5f-4a7d-917d-3755e303e475" providerId="ADAL" clId="{2079ABB0-37F3-4485-9B7A-A94819D145CF}" dt="2021-02-04T17:58:52.509" v="415" actId="208"/>
          <ac:cxnSpMkLst>
            <pc:docMk/>
            <pc:sldMk cId="1074321042" sldId="256"/>
            <ac:cxnSpMk id="582" creationId="{4D1BBD61-9F55-4579-996F-EFE618B7EA76}"/>
          </ac:cxnSpMkLst>
        </pc:cxnChg>
        <pc:cxnChg chg="mod">
          <ac:chgData name="Róisín Cox" userId="633c801c-9d5f-4a7d-917d-3755e303e475" providerId="ADAL" clId="{2079ABB0-37F3-4485-9B7A-A94819D145CF}" dt="2021-02-04T17:59:08.558" v="417" actId="208"/>
          <ac:cxnSpMkLst>
            <pc:docMk/>
            <pc:sldMk cId="1074321042" sldId="256"/>
            <ac:cxnSpMk id="584" creationId="{4DE56988-9563-47EE-97AA-4208AE65370A}"/>
          </ac:cxnSpMkLst>
        </pc:cxnChg>
        <pc:cxnChg chg="mod">
          <ac:chgData name="Róisín Cox" userId="633c801c-9d5f-4a7d-917d-3755e303e475" providerId="ADAL" clId="{2079ABB0-37F3-4485-9B7A-A94819D145CF}" dt="2021-02-04T17:59:15.149" v="418" actId="208"/>
          <ac:cxnSpMkLst>
            <pc:docMk/>
            <pc:sldMk cId="1074321042" sldId="256"/>
            <ac:cxnSpMk id="585" creationId="{ED97350C-F515-4F00-B9C2-7F4F13347875}"/>
          </ac:cxnSpMkLst>
        </pc:cxnChg>
        <pc:cxnChg chg="mod">
          <ac:chgData name="Róisín Cox" userId="633c801c-9d5f-4a7d-917d-3755e303e475" providerId="ADAL" clId="{2079ABB0-37F3-4485-9B7A-A94819D145CF}" dt="2021-02-04T17:59:28.980" v="420" actId="208"/>
          <ac:cxnSpMkLst>
            <pc:docMk/>
            <pc:sldMk cId="1074321042" sldId="256"/>
            <ac:cxnSpMk id="591" creationId="{43DA3765-0617-44A0-BA4B-0446DA406BD9}"/>
          </ac:cxnSpMkLst>
        </pc:cxnChg>
        <pc:cxnChg chg="mod">
          <ac:chgData name="Róisín Cox" userId="633c801c-9d5f-4a7d-917d-3755e303e475" providerId="ADAL" clId="{2079ABB0-37F3-4485-9B7A-A94819D145CF}" dt="2021-02-04T18:00:04.388" v="423" actId="692"/>
          <ac:cxnSpMkLst>
            <pc:docMk/>
            <pc:sldMk cId="1074321042" sldId="256"/>
            <ac:cxnSpMk id="596" creationId="{836FBE28-1FC2-4336-8373-5247EAC235D4}"/>
          </ac:cxnSpMkLst>
        </pc:cxnChg>
        <pc:cxnChg chg="mod">
          <ac:chgData name="Róisín Cox" userId="633c801c-9d5f-4a7d-917d-3755e303e475" providerId="ADAL" clId="{2079ABB0-37F3-4485-9B7A-A94819D145CF}" dt="2021-02-04T17:59:48.369" v="422" actId="692"/>
          <ac:cxnSpMkLst>
            <pc:docMk/>
            <pc:sldMk cId="1074321042" sldId="256"/>
            <ac:cxnSpMk id="598" creationId="{104C83F5-434B-446C-8EFF-A20C47D069A3}"/>
          </ac:cxnSpMkLst>
        </pc:cxnChg>
        <pc:cxnChg chg="mod">
          <ac:chgData name="Róisín Cox" userId="633c801c-9d5f-4a7d-917d-3755e303e475" providerId="ADAL" clId="{2079ABB0-37F3-4485-9B7A-A94819D145CF}" dt="2021-02-04T17:59:22.918" v="419" actId="208"/>
          <ac:cxnSpMkLst>
            <pc:docMk/>
            <pc:sldMk cId="1074321042" sldId="256"/>
            <ac:cxnSpMk id="600" creationId="{B6443DBE-18BC-4F8E-AB79-78F6C0DBA2DB}"/>
          </ac:cxnSpMkLst>
        </pc:cxnChg>
        <pc:cxnChg chg="mod">
          <ac:chgData name="Róisín Cox" userId="633c801c-9d5f-4a7d-917d-3755e303e475" providerId="ADAL" clId="{2079ABB0-37F3-4485-9B7A-A94819D145CF}" dt="2021-02-04T17:59:41.670" v="421" actId="692"/>
          <ac:cxnSpMkLst>
            <pc:docMk/>
            <pc:sldMk cId="1074321042" sldId="256"/>
            <ac:cxnSpMk id="602" creationId="{16E1766B-69B7-4F10-8262-9916A640BB13}"/>
          </ac:cxnSpMkLst>
        </pc:cxnChg>
        <pc:cxnChg chg="mod">
          <ac:chgData name="Róisín Cox" userId="633c801c-9d5f-4a7d-917d-3755e303e475" providerId="ADAL" clId="{2079ABB0-37F3-4485-9B7A-A94819D145CF}" dt="2021-02-04T18:08:28.860" v="578" actId="692"/>
          <ac:cxnSpMkLst>
            <pc:docMk/>
            <pc:sldMk cId="1074321042" sldId="256"/>
            <ac:cxnSpMk id="604" creationId="{52614DFF-0EF6-4C6A-AD7D-9B4446A681E6}"/>
          </ac:cxnSpMkLst>
        </pc:cxnChg>
        <pc:cxnChg chg="mod">
          <ac:chgData name="Róisín Cox" userId="633c801c-9d5f-4a7d-917d-3755e303e475" providerId="ADAL" clId="{2079ABB0-37F3-4485-9B7A-A94819D145CF}" dt="2021-02-04T18:08:51.528" v="583" actId="14100"/>
          <ac:cxnSpMkLst>
            <pc:docMk/>
            <pc:sldMk cId="1074321042" sldId="256"/>
            <ac:cxnSpMk id="619" creationId="{4405E6CA-E5DD-422F-BBC2-0D02D90B9AF8}"/>
          </ac:cxnSpMkLst>
        </pc:cxnChg>
        <pc:cxnChg chg="mod">
          <ac:chgData name="Róisín Cox" userId="633c801c-9d5f-4a7d-917d-3755e303e475" providerId="ADAL" clId="{2079ABB0-37F3-4485-9B7A-A94819D145CF}" dt="2021-02-04T18:13:30.040" v="718" actId="692"/>
          <ac:cxnSpMkLst>
            <pc:docMk/>
            <pc:sldMk cId="1074321042" sldId="256"/>
            <ac:cxnSpMk id="621" creationId="{E3F061CF-B9C5-49C1-8ABB-4084A9282E37}"/>
          </ac:cxnSpMkLst>
        </pc:cxnChg>
        <pc:cxnChg chg="mod">
          <ac:chgData name="Róisín Cox" userId="633c801c-9d5f-4a7d-917d-3755e303e475" providerId="ADAL" clId="{2079ABB0-37F3-4485-9B7A-A94819D145CF}" dt="2021-02-04T18:09:27.714" v="639" actId="692"/>
          <ac:cxnSpMkLst>
            <pc:docMk/>
            <pc:sldMk cId="1074321042" sldId="256"/>
            <ac:cxnSpMk id="622" creationId="{601F9267-C793-45F7-A5A2-685EA190A17C}"/>
          </ac:cxnSpMkLst>
        </pc:cxnChg>
        <pc:cxnChg chg="mod">
          <ac:chgData name="Róisín Cox" userId="633c801c-9d5f-4a7d-917d-3755e303e475" providerId="ADAL" clId="{2079ABB0-37F3-4485-9B7A-A94819D145CF}" dt="2021-02-04T18:11:04.476" v="715" actId="692"/>
          <ac:cxnSpMkLst>
            <pc:docMk/>
            <pc:sldMk cId="1074321042" sldId="256"/>
            <ac:cxnSpMk id="623" creationId="{7D1A76D7-946A-434B-9E20-E66593C9A965}"/>
          </ac:cxnSpMkLst>
        </pc:cxnChg>
        <pc:cxnChg chg="mod">
          <ac:chgData name="Róisín Cox" userId="633c801c-9d5f-4a7d-917d-3755e303e475" providerId="ADAL" clId="{2079ABB0-37F3-4485-9B7A-A94819D145CF}" dt="2021-02-04T18:15:02.165" v="909" actId="692"/>
          <ac:cxnSpMkLst>
            <pc:docMk/>
            <pc:sldMk cId="1074321042" sldId="256"/>
            <ac:cxnSpMk id="625" creationId="{3748E272-4500-4BA8-AE01-294AC988701B}"/>
          </ac:cxnSpMkLst>
        </pc:cxnChg>
        <pc:cxnChg chg="mod">
          <ac:chgData name="Róisín Cox" userId="633c801c-9d5f-4a7d-917d-3755e303e475" providerId="ADAL" clId="{2079ABB0-37F3-4485-9B7A-A94819D145CF}" dt="2021-02-04T18:16:23.711" v="987" actId="692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óisín Cox" userId="633c801c-9d5f-4a7d-917d-3755e303e475" providerId="ADAL" clId="{2079ABB0-37F3-4485-9B7A-A94819D145CF}" dt="2021-02-04T18:17:33.816" v="1055" actId="692"/>
          <ac:cxnSpMkLst>
            <pc:docMk/>
            <pc:sldMk cId="1074321042" sldId="256"/>
            <ac:cxnSpMk id="636" creationId="{E6C2D989-6BCF-44BD-A06B-C7FA92BCF323}"/>
          </ac:cxnSpMkLst>
        </pc:cxnChg>
        <pc:cxnChg chg="mod">
          <ac:chgData name="Róisín Cox" userId="633c801c-9d5f-4a7d-917d-3755e303e475" providerId="ADAL" clId="{2079ABB0-37F3-4485-9B7A-A94819D145CF}" dt="2021-02-04T18:18:26.044" v="1104" actId="692"/>
          <ac:cxnSpMkLst>
            <pc:docMk/>
            <pc:sldMk cId="1074321042" sldId="256"/>
            <ac:cxnSpMk id="638" creationId="{7E040C18-2E53-40CA-BFAD-62C81655A485}"/>
          </ac:cxnSpMkLst>
        </pc:cxnChg>
        <pc:cxnChg chg="mod">
          <ac:chgData name="Róisín Cox" userId="633c801c-9d5f-4a7d-917d-3755e303e475" providerId="ADAL" clId="{2079ABB0-37F3-4485-9B7A-A94819D145CF}" dt="2021-02-04T18:19:49.699" v="1208" actId="692"/>
          <ac:cxnSpMkLst>
            <pc:docMk/>
            <pc:sldMk cId="1074321042" sldId="256"/>
            <ac:cxnSpMk id="645" creationId="{81857D51-45D0-4E67-BB75-FE7B36966985}"/>
          </ac:cxnSpMkLst>
        </pc:cxnChg>
        <pc:cxnChg chg="del">
          <ac:chgData name="Róisín Cox" userId="633c801c-9d5f-4a7d-917d-3755e303e475" providerId="ADAL" clId="{2079ABB0-37F3-4485-9B7A-A94819D145CF}" dt="2021-02-05T16:39:16.890" v="2078" actId="478"/>
          <ac:cxnSpMkLst>
            <pc:docMk/>
            <pc:sldMk cId="1074321042" sldId="256"/>
            <ac:cxnSpMk id="648" creationId="{C0BEB16A-81E4-439A-91F4-67D0A5E911AE}"/>
          </ac:cxnSpMkLst>
        </pc:cxnChg>
        <pc:cxnChg chg="mod">
          <ac:chgData name="Róisín Cox" userId="633c801c-9d5f-4a7d-917d-3755e303e475" providerId="ADAL" clId="{2079ABB0-37F3-4485-9B7A-A94819D145CF}" dt="2021-02-05T16:40:45.555" v="2169" actId="1076"/>
          <ac:cxnSpMkLst>
            <pc:docMk/>
            <pc:sldMk cId="1074321042" sldId="256"/>
            <ac:cxnSpMk id="652" creationId="{F9566611-CB48-4E47-A053-355DABBF7673}"/>
          </ac:cxnSpMkLst>
        </pc:cxnChg>
        <pc:cxnChg chg="mod">
          <ac:chgData name="Róisín Cox" userId="633c801c-9d5f-4a7d-917d-3755e303e475" providerId="ADAL" clId="{2079ABB0-37F3-4485-9B7A-A94819D145CF}" dt="2021-02-05T16:39:26.469" v="2079" actId="692"/>
          <ac:cxnSpMkLst>
            <pc:docMk/>
            <pc:sldMk cId="1074321042" sldId="256"/>
            <ac:cxnSpMk id="653" creationId="{B4B756DC-3C0D-4E23-B3CB-F7BC497B34CD}"/>
          </ac:cxnSpMkLst>
        </pc:cxnChg>
        <pc:cxnChg chg="mod">
          <ac:chgData name="Róisín Cox" userId="633c801c-9d5f-4a7d-917d-3755e303e475" providerId="ADAL" clId="{2079ABB0-37F3-4485-9B7A-A94819D145CF}" dt="2021-02-05T16:41:19.635" v="2188" actId="692"/>
          <ac:cxnSpMkLst>
            <pc:docMk/>
            <pc:sldMk cId="1074321042" sldId="256"/>
            <ac:cxnSpMk id="654" creationId="{654912DF-DC0F-40EA-BBF4-8EA8558311B9}"/>
          </ac:cxnSpMkLst>
        </pc:cxnChg>
        <pc:cxnChg chg="mod">
          <ac:chgData name="Róisín Cox" userId="633c801c-9d5f-4a7d-917d-3755e303e475" providerId="ADAL" clId="{2079ABB0-37F3-4485-9B7A-A94819D145CF}" dt="2021-02-05T16:41:32.243" v="2191" actId="14100"/>
          <ac:cxnSpMkLst>
            <pc:docMk/>
            <pc:sldMk cId="1074321042" sldId="256"/>
            <ac:cxnSpMk id="660" creationId="{4E50602A-F6B8-4E11-B6D2-F50AB4361A08}"/>
          </ac:cxnSpMkLst>
        </pc:cxnChg>
        <pc:cxnChg chg="mod">
          <ac:chgData name="Róisín Cox" userId="633c801c-9d5f-4a7d-917d-3755e303e475" providerId="ADAL" clId="{2079ABB0-37F3-4485-9B7A-A94819D145CF}" dt="2021-02-05T16:41:24.362" v="2189" actId="692"/>
          <ac:cxnSpMkLst>
            <pc:docMk/>
            <pc:sldMk cId="1074321042" sldId="256"/>
            <ac:cxnSpMk id="661" creationId="{D71852D8-1A13-46D5-9ED9-C188B1FC9C13}"/>
          </ac:cxnSpMkLst>
        </pc:cxnChg>
        <pc:cxnChg chg="mod">
          <ac:chgData name="Róisín Cox" userId="633c801c-9d5f-4a7d-917d-3755e303e475" providerId="ADAL" clId="{2079ABB0-37F3-4485-9B7A-A94819D145CF}" dt="2021-02-05T16:42:24.246" v="2263" actId="1076"/>
          <ac:cxnSpMkLst>
            <pc:docMk/>
            <pc:sldMk cId="1074321042" sldId="256"/>
            <ac:cxnSpMk id="666" creationId="{19AED11F-99FB-48BD-8EE7-538D5AFF930F}"/>
          </ac:cxnSpMkLst>
        </pc:cxnChg>
        <pc:cxnChg chg="mod">
          <ac:chgData name="Róisín Cox" userId="633c801c-9d5f-4a7d-917d-3755e303e475" providerId="ADAL" clId="{2079ABB0-37F3-4485-9B7A-A94819D145CF}" dt="2021-02-05T16:41:39.093" v="2192" actId="692"/>
          <ac:cxnSpMkLst>
            <pc:docMk/>
            <pc:sldMk cId="1074321042" sldId="256"/>
            <ac:cxnSpMk id="670" creationId="{9637F0F5-2C07-45EA-BAFE-6D32F9DD4CDF}"/>
          </ac:cxnSpMkLst>
        </pc:cxnChg>
        <pc:cxnChg chg="mod">
          <ac:chgData name="Róisín Cox" userId="633c801c-9d5f-4a7d-917d-3755e303e475" providerId="ADAL" clId="{2079ABB0-37F3-4485-9B7A-A94819D145CF}" dt="2021-02-05T16:51:11.544" v="2629" actId="692"/>
          <ac:cxnSpMkLst>
            <pc:docMk/>
            <pc:sldMk cId="1074321042" sldId="256"/>
            <ac:cxnSpMk id="684" creationId="{6EC0EF18-61C3-4ABD-9EF9-F1AB317163D4}"/>
          </ac:cxnSpMkLst>
        </pc:cxnChg>
        <pc:cxnChg chg="mod">
          <ac:chgData name="Róisín Cox" userId="633c801c-9d5f-4a7d-917d-3755e303e475" providerId="ADAL" clId="{2079ABB0-37F3-4485-9B7A-A94819D145CF}" dt="2021-02-05T16:53:28.005" v="2666" actId="692"/>
          <ac:cxnSpMkLst>
            <pc:docMk/>
            <pc:sldMk cId="1074321042" sldId="256"/>
            <ac:cxnSpMk id="696" creationId="{6D349082-5151-478A-B7D7-CA40F33C8B63}"/>
          </ac:cxnSpMkLst>
        </pc:cxnChg>
        <pc:cxnChg chg="mod">
          <ac:chgData name="Róisín Cox" userId="633c801c-9d5f-4a7d-917d-3755e303e475" providerId="ADAL" clId="{2079ABB0-37F3-4485-9B7A-A94819D145CF}" dt="2021-02-05T16:59:58.704" v="2834" actId="14100"/>
          <ac:cxnSpMkLst>
            <pc:docMk/>
            <pc:sldMk cId="1074321042" sldId="256"/>
            <ac:cxnSpMk id="697" creationId="{A054A87E-1802-4456-87F2-C253690ACA74}"/>
          </ac:cxnSpMkLst>
        </pc:cxnChg>
        <pc:cxnChg chg="del">
          <ac:chgData name="Róisín Cox" userId="633c801c-9d5f-4a7d-917d-3755e303e475" providerId="ADAL" clId="{2079ABB0-37F3-4485-9B7A-A94819D145CF}" dt="2021-02-05T16:58:39.196" v="2814" actId="478"/>
          <ac:cxnSpMkLst>
            <pc:docMk/>
            <pc:sldMk cId="1074321042" sldId="256"/>
            <ac:cxnSpMk id="698" creationId="{82114DC5-2A93-4F5B-B516-78F30C55F4AC}"/>
          </ac:cxnSpMkLst>
        </pc:cxnChg>
        <pc:cxnChg chg="del">
          <ac:chgData name="Róisín Cox" userId="633c801c-9d5f-4a7d-917d-3755e303e475" providerId="ADAL" clId="{2079ABB0-37F3-4485-9B7A-A94819D145CF}" dt="2021-02-05T16:58:41.115" v="2815" actId="478"/>
          <ac:cxnSpMkLst>
            <pc:docMk/>
            <pc:sldMk cId="1074321042" sldId="256"/>
            <ac:cxnSpMk id="700" creationId="{0AB0D70E-B10F-4087-95B9-B201F518328B}"/>
          </ac:cxnSpMkLst>
        </pc:cxnChg>
        <pc:cxnChg chg="del">
          <ac:chgData name="Róisín Cox" userId="633c801c-9d5f-4a7d-917d-3755e303e475" providerId="ADAL" clId="{2079ABB0-37F3-4485-9B7A-A94819D145CF}" dt="2021-02-05T16:58:48.043" v="2818" actId="478"/>
          <ac:cxnSpMkLst>
            <pc:docMk/>
            <pc:sldMk cId="1074321042" sldId="256"/>
            <ac:cxnSpMk id="706" creationId="{06898071-8253-4C2A-BD46-12561230F1F7}"/>
          </ac:cxnSpMkLst>
        </pc:cxnChg>
      </pc:sldChg>
    </pc:docChg>
  </pc:docChgLst>
  <pc:docChgLst>
    <pc:chgData name="Róisín Cox" userId="633c801c-9d5f-4a7d-917d-3755e303e475" providerId="ADAL" clId="{138AF20C-A053-41B7-8346-63CAFE3ECAD5}"/>
    <pc:docChg chg="undo custSel modSld">
      <pc:chgData name="Róisín Cox" userId="633c801c-9d5f-4a7d-917d-3755e303e475" providerId="ADAL" clId="{138AF20C-A053-41B7-8346-63CAFE3ECAD5}" dt="2021-02-03T16:50:19.390" v="1063" actId="1076"/>
      <pc:docMkLst>
        <pc:docMk/>
      </pc:docMkLst>
      <pc:sldChg chg="delSp modSp mod">
        <pc:chgData name="Róisín Cox" userId="633c801c-9d5f-4a7d-917d-3755e303e475" providerId="ADAL" clId="{138AF20C-A053-41B7-8346-63CAFE3ECAD5}" dt="2021-02-03T16:50:19.390" v="1063" actId="1076"/>
        <pc:sldMkLst>
          <pc:docMk/>
          <pc:sldMk cId="1074321042" sldId="256"/>
        </pc:sldMkLst>
        <pc:spChg chg="mod">
          <ac:chgData name="Róisín Cox" userId="633c801c-9d5f-4a7d-917d-3755e303e475" providerId="ADAL" clId="{138AF20C-A053-41B7-8346-63CAFE3ECAD5}" dt="2021-02-03T14:28:57.540" v="660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138AF20C-A053-41B7-8346-63CAFE3ECAD5}" dt="2021-02-03T12:13:06.154" v="0" actId="207"/>
          <ac:spMkLst>
            <pc:docMk/>
            <pc:sldMk cId="1074321042" sldId="256"/>
            <ac:spMk id="15" creationId="{D2F97453-494C-5746-8E17-4A67EE1BF309}"/>
          </ac:spMkLst>
        </pc:spChg>
        <pc:spChg chg="mod">
          <ac:chgData name="Róisín Cox" userId="633c801c-9d5f-4a7d-917d-3755e303e475" providerId="ADAL" clId="{138AF20C-A053-41B7-8346-63CAFE3ECAD5}" dt="2021-02-03T12:13:10.526" v="1" actId="207"/>
          <ac:spMkLst>
            <pc:docMk/>
            <pc:sldMk cId="1074321042" sldId="256"/>
            <ac:spMk id="133" creationId="{8EE221F3-E29A-7E44-BA3E-4DDEF353168D}"/>
          </ac:spMkLst>
        </pc:spChg>
        <pc:spChg chg="del">
          <ac:chgData name="Róisín Cox" userId="633c801c-9d5f-4a7d-917d-3755e303e475" providerId="ADAL" clId="{138AF20C-A053-41B7-8346-63CAFE3ECAD5}" dt="2021-02-03T12:19:02.920" v="135" actId="478"/>
          <ac:spMkLst>
            <pc:docMk/>
            <pc:sldMk cId="1074321042" sldId="256"/>
            <ac:spMk id="262" creationId="{91D81AD3-A0B5-4F47-B671-E1825BDCE241}"/>
          </ac:spMkLst>
        </pc:spChg>
        <pc:spChg chg="del">
          <ac:chgData name="Róisín Cox" userId="633c801c-9d5f-4a7d-917d-3755e303e475" providerId="ADAL" clId="{138AF20C-A053-41B7-8346-63CAFE3ECAD5}" dt="2021-02-03T12:18:18.446" v="46" actId="478"/>
          <ac:spMkLst>
            <pc:docMk/>
            <pc:sldMk cId="1074321042" sldId="256"/>
            <ac:spMk id="267" creationId="{080A17D3-486A-43A8-B0CD-2281C554064E}"/>
          </ac:spMkLst>
        </pc:spChg>
        <pc:spChg chg="mod">
          <ac:chgData name="Róisín Cox" userId="633c801c-9d5f-4a7d-917d-3755e303e475" providerId="ADAL" clId="{138AF20C-A053-41B7-8346-63CAFE3ECAD5}" dt="2021-02-03T12:18:35.545" v="89" actId="20577"/>
          <ac:spMkLst>
            <pc:docMk/>
            <pc:sldMk cId="1074321042" sldId="256"/>
            <ac:spMk id="272" creationId="{1953A31B-9C41-42E7-9B37-A854BF7E06CB}"/>
          </ac:spMkLst>
        </pc:spChg>
        <pc:spChg chg="mod">
          <ac:chgData name="Róisín Cox" userId="633c801c-9d5f-4a7d-917d-3755e303e475" providerId="ADAL" clId="{138AF20C-A053-41B7-8346-63CAFE3ECAD5}" dt="2021-02-03T14:06:05.349" v="477" actId="1076"/>
          <ac:spMkLst>
            <pc:docMk/>
            <pc:sldMk cId="1074321042" sldId="256"/>
            <ac:spMk id="290" creationId="{5E475C19-C293-4547-832A-4C4EAFE1F7AE}"/>
          </ac:spMkLst>
        </pc:spChg>
        <pc:spChg chg="mod">
          <ac:chgData name="Róisín Cox" userId="633c801c-9d5f-4a7d-917d-3755e303e475" providerId="ADAL" clId="{138AF20C-A053-41B7-8346-63CAFE3ECAD5}" dt="2021-02-03T12:18:57.406" v="134" actId="20577"/>
          <ac:spMkLst>
            <pc:docMk/>
            <pc:sldMk cId="1074321042" sldId="256"/>
            <ac:spMk id="354" creationId="{3CF8AE43-0C7E-44D9-8608-69B5B784B509}"/>
          </ac:spMkLst>
        </pc:spChg>
        <pc:spChg chg="mod">
          <ac:chgData name="Róisín Cox" userId="633c801c-9d5f-4a7d-917d-3755e303e475" providerId="ADAL" clId="{138AF20C-A053-41B7-8346-63CAFE3ECAD5}" dt="2021-02-03T13:55:17.632" v="264" actId="1076"/>
          <ac:spMkLst>
            <pc:docMk/>
            <pc:sldMk cId="1074321042" sldId="256"/>
            <ac:spMk id="449" creationId="{32C91337-0616-48C4-BA5C-FE3561B97EBD}"/>
          </ac:spMkLst>
        </pc:spChg>
        <pc:spChg chg="mod">
          <ac:chgData name="Róisín Cox" userId="633c801c-9d5f-4a7d-917d-3755e303e475" providerId="ADAL" clId="{138AF20C-A053-41B7-8346-63CAFE3ECAD5}" dt="2021-02-03T12:18:12" v="45" actId="20577"/>
          <ac:spMkLst>
            <pc:docMk/>
            <pc:sldMk cId="1074321042" sldId="256"/>
            <ac:spMk id="451" creationId="{E19E015F-77C5-45F0-997A-90509D6D18B0}"/>
          </ac:spMkLst>
        </pc:spChg>
        <pc:spChg chg="mod">
          <ac:chgData name="Róisín Cox" userId="633c801c-9d5f-4a7d-917d-3755e303e475" providerId="ADAL" clId="{138AF20C-A053-41B7-8346-63CAFE3ECAD5}" dt="2021-02-03T13:51:51.796" v="223" actId="1076"/>
          <ac:spMkLst>
            <pc:docMk/>
            <pc:sldMk cId="1074321042" sldId="256"/>
            <ac:spMk id="453" creationId="{7F0C1F5D-A2E4-4977-A398-F04F77E84AAE}"/>
          </ac:spMkLst>
        </pc:spChg>
        <pc:spChg chg="mod">
          <ac:chgData name="Róisín Cox" userId="633c801c-9d5f-4a7d-917d-3755e303e475" providerId="ADAL" clId="{138AF20C-A053-41B7-8346-63CAFE3ECAD5}" dt="2021-02-03T13:54:19.004" v="250" actId="1076"/>
          <ac:spMkLst>
            <pc:docMk/>
            <pc:sldMk cId="1074321042" sldId="256"/>
            <ac:spMk id="454" creationId="{2DA9BF8E-3A1E-44AF-B8A2-ED9F4B9C2ACA}"/>
          </ac:spMkLst>
        </pc:spChg>
        <pc:spChg chg="mod">
          <ac:chgData name="Róisín Cox" userId="633c801c-9d5f-4a7d-917d-3755e303e475" providerId="ADAL" clId="{138AF20C-A053-41B7-8346-63CAFE3ECAD5}" dt="2021-02-03T14:01:15.549" v="395" actId="1076"/>
          <ac:spMkLst>
            <pc:docMk/>
            <pc:sldMk cId="1074321042" sldId="256"/>
            <ac:spMk id="455" creationId="{C47F9B64-C3AA-48E1-86B4-41D8DFE16C3A}"/>
          </ac:spMkLst>
        </pc:spChg>
        <pc:spChg chg="mod">
          <ac:chgData name="Róisín Cox" userId="633c801c-9d5f-4a7d-917d-3755e303e475" providerId="ADAL" clId="{138AF20C-A053-41B7-8346-63CAFE3ECAD5}" dt="2021-02-03T16:49:53.860" v="1058" actId="1076"/>
          <ac:spMkLst>
            <pc:docMk/>
            <pc:sldMk cId="1074321042" sldId="256"/>
            <ac:spMk id="456" creationId="{1629A73D-84F9-457F-AFDD-609AB6704358}"/>
          </ac:spMkLst>
        </pc:spChg>
        <pc:spChg chg="mod">
          <ac:chgData name="Róisín Cox" userId="633c801c-9d5f-4a7d-917d-3755e303e475" providerId="ADAL" clId="{138AF20C-A053-41B7-8346-63CAFE3ECAD5}" dt="2021-02-03T14:04:36.892" v="439" actId="1076"/>
          <ac:spMkLst>
            <pc:docMk/>
            <pc:sldMk cId="1074321042" sldId="256"/>
            <ac:spMk id="457" creationId="{6697B1F0-562E-4008-A60E-7965AE1B7BF7}"/>
          </ac:spMkLst>
        </pc:spChg>
        <pc:spChg chg="mod">
          <ac:chgData name="Róisín Cox" userId="633c801c-9d5f-4a7d-917d-3755e303e475" providerId="ADAL" clId="{138AF20C-A053-41B7-8346-63CAFE3ECAD5}" dt="2021-02-03T14:06:54.611" v="531" actId="1076"/>
          <ac:spMkLst>
            <pc:docMk/>
            <pc:sldMk cId="1074321042" sldId="256"/>
            <ac:spMk id="458" creationId="{897F21AA-0F34-416A-A05B-3CA3739BF4C9}"/>
          </ac:spMkLst>
        </pc:spChg>
        <pc:spChg chg="mod">
          <ac:chgData name="Róisín Cox" userId="633c801c-9d5f-4a7d-917d-3755e303e475" providerId="ADAL" clId="{138AF20C-A053-41B7-8346-63CAFE3ECAD5}" dt="2021-02-03T14:04:40.327" v="440" actId="1076"/>
          <ac:spMkLst>
            <pc:docMk/>
            <pc:sldMk cId="1074321042" sldId="256"/>
            <ac:spMk id="459" creationId="{E15B246A-76FC-4AAE-A227-44575B4278C6}"/>
          </ac:spMkLst>
        </pc:spChg>
        <pc:spChg chg="mod">
          <ac:chgData name="Róisín Cox" userId="633c801c-9d5f-4a7d-917d-3755e303e475" providerId="ADAL" clId="{138AF20C-A053-41B7-8346-63CAFE3ECAD5}" dt="2021-02-03T16:50:01.175" v="1060" actId="1076"/>
          <ac:spMkLst>
            <pc:docMk/>
            <pc:sldMk cId="1074321042" sldId="256"/>
            <ac:spMk id="460" creationId="{13C0BD4F-8758-4949-8FED-0890AF4AB051}"/>
          </ac:spMkLst>
        </pc:spChg>
        <pc:spChg chg="mod">
          <ac:chgData name="Róisín Cox" userId="633c801c-9d5f-4a7d-917d-3755e303e475" providerId="ADAL" clId="{138AF20C-A053-41B7-8346-63CAFE3ECAD5}" dt="2021-02-03T14:29:59.253" v="719" actId="1076"/>
          <ac:spMkLst>
            <pc:docMk/>
            <pc:sldMk cId="1074321042" sldId="256"/>
            <ac:spMk id="462" creationId="{F2C16323-98B0-4B9E-B1D4-10E1692D822C}"/>
          </ac:spMkLst>
        </pc:spChg>
        <pc:spChg chg="mod">
          <ac:chgData name="Róisín Cox" userId="633c801c-9d5f-4a7d-917d-3755e303e475" providerId="ADAL" clId="{138AF20C-A053-41B7-8346-63CAFE3ECAD5}" dt="2021-02-03T14:28:03.347" v="608" actId="1076"/>
          <ac:spMkLst>
            <pc:docMk/>
            <pc:sldMk cId="1074321042" sldId="256"/>
            <ac:spMk id="464" creationId="{2B49AD0F-FF36-4186-A73E-BE4CA98FB91E}"/>
          </ac:spMkLst>
        </pc:spChg>
        <pc:spChg chg="mod">
          <ac:chgData name="Róisín Cox" userId="633c801c-9d5f-4a7d-917d-3755e303e475" providerId="ADAL" clId="{138AF20C-A053-41B7-8346-63CAFE3ECAD5}" dt="2021-02-03T14:29:05.100" v="662" actId="1076"/>
          <ac:spMkLst>
            <pc:docMk/>
            <pc:sldMk cId="1074321042" sldId="256"/>
            <ac:spMk id="465" creationId="{FBDA7DC7-E502-4FCB-BB08-865A2216889F}"/>
          </ac:spMkLst>
        </pc:spChg>
        <pc:spChg chg="mod">
          <ac:chgData name="Róisín Cox" userId="633c801c-9d5f-4a7d-917d-3755e303e475" providerId="ADAL" clId="{138AF20C-A053-41B7-8346-63CAFE3ECAD5}" dt="2021-02-03T16:46:41.026" v="882" actId="1076"/>
          <ac:spMkLst>
            <pc:docMk/>
            <pc:sldMk cId="1074321042" sldId="256"/>
            <ac:spMk id="466" creationId="{6B30D54A-7B88-4A70-A7A3-8D77FFBC7A08}"/>
          </ac:spMkLst>
        </pc:spChg>
        <pc:spChg chg="mod">
          <ac:chgData name="Róisín Cox" userId="633c801c-9d5f-4a7d-917d-3755e303e475" providerId="ADAL" clId="{138AF20C-A053-41B7-8346-63CAFE3ECAD5}" dt="2021-02-03T16:41:51.911" v="800" actId="1076"/>
          <ac:spMkLst>
            <pc:docMk/>
            <pc:sldMk cId="1074321042" sldId="256"/>
            <ac:spMk id="467" creationId="{CC248F5F-9973-4C2E-A818-D2E51F05EA35}"/>
          </ac:spMkLst>
        </pc:spChg>
        <pc:spChg chg="mod">
          <ac:chgData name="Róisín Cox" userId="633c801c-9d5f-4a7d-917d-3755e303e475" providerId="ADAL" clId="{138AF20C-A053-41B7-8346-63CAFE3ECAD5}" dt="2021-02-03T16:45:42.918" v="844" actId="1076"/>
          <ac:spMkLst>
            <pc:docMk/>
            <pc:sldMk cId="1074321042" sldId="256"/>
            <ac:spMk id="469" creationId="{B8836D88-B61C-4676-96CC-D7760B6E1024}"/>
          </ac:spMkLst>
        </pc:spChg>
        <pc:spChg chg="mod">
          <ac:chgData name="Róisín Cox" userId="633c801c-9d5f-4a7d-917d-3755e303e475" providerId="ADAL" clId="{138AF20C-A053-41B7-8346-63CAFE3ECAD5}" dt="2021-02-03T16:49:35.453" v="1055" actId="1076"/>
          <ac:spMkLst>
            <pc:docMk/>
            <pc:sldMk cId="1074321042" sldId="256"/>
            <ac:spMk id="473" creationId="{37593DDD-6247-4FAB-8E23-8E6093CBF751}"/>
          </ac:spMkLst>
        </pc:spChg>
        <pc:spChg chg="mod">
          <ac:chgData name="Róisín Cox" userId="633c801c-9d5f-4a7d-917d-3755e303e475" providerId="ADAL" clId="{138AF20C-A053-41B7-8346-63CAFE3ECAD5}" dt="2021-02-03T16:47:32.108" v="920" actId="14100"/>
          <ac:spMkLst>
            <pc:docMk/>
            <pc:sldMk cId="1074321042" sldId="256"/>
            <ac:spMk id="474" creationId="{2AF448FB-7E78-4AA5-B30B-9E1A26513CCE}"/>
          </ac:spMkLst>
        </pc:spChg>
        <pc:spChg chg="mod">
          <ac:chgData name="Róisín Cox" userId="633c801c-9d5f-4a7d-917d-3755e303e475" providerId="ADAL" clId="{138AF20C-A053-41B7-8346-63CAFE3ECAD5}" dt="2021-02-03T16:50:19.390" v="1063" actId="1076"/>
          <ac:spMkLst>
            <pc:docMk/>
            <pc:sldMk cId="1074321042" sldId="256"/>
            <ac:spMk id="475" creationId="{2C3402D1-014A-48C5-A0A7-A557AFCAE4FD}"/>
          </ac:spMkLst>
        </pc:spChg>
        <pc:picChg chg="del">
          <ac:chgData name="Róisín Cox" userId="633c801c-9d5f-4a7d-917d-3755e303e475" providerId="ADAL" clId="{138AF20C-A053-41B7-8346-63CAFE3ECAD5}" dt="2021-02-03T12:13:18.898" v="2" actId="478"/>
          <ac:picMkLst>
            <pc:docMk/>
            <pc:sldMk cId="1074321042" sldId="256"/>
            <ac:picMk id="3" creationId="{00000000-0000-0000-0000-000000000000}"/>
          </ac:picMkLst>
        </pc:picChg>
        <pc:picChg chg="mod">
          <ac:chgData name="Róisín Cox" userId="633c801c-9d5f-4a7d-917d-3755e303e475" providerId="ADAL" clId="{138AF20C-A053-41B7-8346-63CAFE3ECAD5}" dt="2021-02-03T14:05:38.423" v="442" actId="1076"/>
          <ac:picMkLst>
            <pc:docMk/>
            <pc:sldMk cId="1074321042" sldId="256"/>
            <ac:picMk id="287" creationId="{0F1A3130-A31E-4724-923E-EDC3EC4064EF}"/>
          </ac:picMkLst>
        </pc:picChg>
        <pc:picChg chg="mod">
          <ac:chgData name="Róisín Cox" userId="633c801c-9d5f-4a7d-917d-3755e303e475" providerId="ADAL" clId="{138AF20C-A053-41B7-8346-63CAFE3ECAD5}" dt="2021-02-03T13:51:59.019" v="224" actId="1076"/>
          <ac:picMkLst>
            <pc:docMk/>
            <pc:sldMk cId="1074321042" sldId="256"/>
            <ac:picMk id="288" creationId="{16803A4F-5D85-4038-AAA7-4D23E9FF4D68}"/>
          </ac:picMkLst>
        </pc:picChg>
        <pc:picChg chg="mod">
          <ac:chgData name="Róisín Cox" userId="633c801c-9d5f-4a7d-917d-3755e303e475" providerId="ADAL" clId="{138AF20C-A053-41B7-8346-63CAFE3ECAD5}" dt="2021-02-03T14:28:28.217" v="611" actId="1076"/>
          <ac:picMkLst>
            <pc:docMk/>
            <pc:sldMk cId="1074321042" sldId="256"/>
            <ac:picMk id="289" creationId="{064BEAF8-02B4-4F83-AF84-EA11FBD23A3B}"/>
          </ac:picMkLst>
        </pc:picChg>
        <pc:picChg chg="del">
          <ac:chgData name="Róisín Cox" userId="633c801c-9d5f-4a7d-917d-3755e303e475" providerId="ADAL" clId="{138AF20C-A053-41B7-8346-63CAFE3ECAD5}" dt="2021-02-03T16:41:33.735" v="792" actId="478"/>
          <ac:picMkLst>
            <pc:docMk/>
            <pc:sldMk cId="1074321042" sldId="256"/>
            <ac:picMk id="291" creationId="{E70FF7A4-5D1F-4606-B5F6-1CC9D58B4B8A}"/>
          </ac:picMkLst>
        </pc:picChg>
        <pc:picChg chg="mod">
          <ac:chgData name="Róisín Cox" userId="633c801c-9d5f-4a7d-917d-3755e303e475" providerId="ADAL" clId="{138AF20C-A053-41B7-8346-63CAFE3ECAD5}" dt="2021-02-03T14:04:06.292" v="436" actId="1076"/>
          <ac:picMkLst>
            <pc:docMk/>
            <pc:sldMk cId="1074321042" sldId="256"/>
            <ac:picMk id="471" creationId="{85D2302F-D5D1-47BE-8129-75851CBB827F}"/>
          </ac:picMkLst>
        </pc:picChg>
        <pc:cxnChg chg="mod">
          <ac:chgData name="Róisín Cox" userId="633c801c-9d5f-4a7d-917d-3755e303e475" providerId="ADAL" clId="{138AF20C-A053-41B7-8346-63CAFE3ECAD5}" dt="2021-02-03T13:52:37.322" v="225" actId="692"/>
          <ac:cxnSpMkLst>
            <pc:docMk/>
            <pc:sldMk cId="1074321042" sldId="256"/>
            <ac:cxnSpMk id="80" creationId="{F347F049-5853-0C49-B90B-3270038CAC6A}"/>
          </ac:cxnSpMkLst>
        </pc:cxnChg>
        <pc:cxnChg chg="mod">
          <ac:chgData name="Róisín Cox" userId="633c801c-9d5f-4a7d-917d-3755e303e475" providerId="ADAL" clId="{138AF20C-A053-41B7-8346-63CAFE3ECAD5}" dt="2021-02-03T13:55:51.051" v="265" actId="208"/>
          <ac:cxnSpMkLst>
            <pc:docMk/>
            <pc:sldMk cId="1074321042" sldId="256"/>
            <ac:cxnSpMk id="95" creationId="{432DE9D9-B0B5-F742-8942-7B37AAB3C019}"/>
          </ac:cxnSpMkLst>
        </pc:cxnChg>
        <pc:cxnChg chg="mod">
          <ac:chgData name="Róisín Cox" userId="633c801c-9d5f-4a7d-917d-3755e303e475" providerId="ADAL" clId="{138AF20C-A053-41B7-8346-63CAFE3ECAD5}" dt="2021-02-03T13:56:13.692" v="267" actId="208"/>
          <ac:cxnSpMkLst>
            <pc:docMk/>
            <pc:sldMk cId="1074321042" sldId="256"/>
            <ac:cxnSpMk id="101" creationId="{ED5654B3-6730-9743-8B5B-BB63078882F5}"/>
          </ac:cxnSpMkLst>
        </pc:cxnChg>
        <pc:cxnChg chg="mod">
          <ac:chgData name="Róisín Cox" userId="633c801c-9d5f-4a7d-917d-3755e303e475" providerId="ADAL" clId="{138AF20C-A053-41B7-8346-63CAFE3ECAD5}" dt="2021-02-03T14:04:48.781" v="441" actId="692"/>
          <ac:cxnSpMkLst>
            <pc:docMk/>
            <pc:sldMk cId="1074321042" sldId="256"/>
            <ac:cxnSpMk id="116" creationId="{00E6D38E-3F60-8646-B0C0-1F4A34240498}"/>
          </ac:cxnSpMkLst>
        </pc:cxnChg>
        <pc:cxnChg chg="mod">
          <ac:chgData name="Róisín Cox" userId="633c801c-9d5f-4a7d-917d-3755e303e475" providerId="ADAL" clId="{138AF20C-A053-41B7-8346-63CAFE3ECAD5}" dt="2021-02-03T16:49:50.943" v="1057" actId="14100"/>
          <ac:cxnSpMkLst>
            <pc:docMk/>
            <pc:sldMk cId="1074321042" sldId="256"/>
            <ac:cxnSpMk id="117" creationId="{DDCFADFF-18E9-314C-BA93-B0E2EAA0B395}"/>
          </ac:cxnSpMkLst>
        </pc:cxnChg>
        <pc:cxnChg chg="mod">
          <ac:chgData name="Róisín Cox" userId="633c801c-9d5f-4a7d-917d-3755e303e475" providerId="ADAL" clId="{138AF20C-A053-41B7-8346-63CAFE3ECAD5}" dt="2021-02-03T14:04:28.669" v="438" actId="208"/>
          <ac:cxnSpMkLst>
            <pc:docMk/>
            <pc:sldMk cId="1074321042" sldId="256"/>
            <ac:cxnSpMk id="119" creationId="{79CABD94-8106-F04E-93C4-2DBA3B817C6C}"/>
          </ac:cxnSpMkLst>
        </pc:cxnChg>
        <pc:cxnChg chg="mod">
          <ac:chgData name="Róisín Cox" userId="633c801c-9d5f-4a7d-917d-3755e303e475" providerId="ADAL" clId="{138AF20C-A053-41B7-8346-63CAFE3ECAD5}" dt="2021-02-03T14:04:22.596" v="437" actId="208"/>
          <ac:cxnSpMkLst>
            <pc:docMk/>
            <pc:sldMk cId="1074321042" sldId="256"/>
            <ac:cxnSpMk id="196" creationId="{206BE152-910A-2843-A2AB-7EEE1AB8E0D0}"/>
          </ac:cxnSpMkLst>
        </pc:cxnChg>
        <pc:cxnChg chg="mod">
          <ac:chgData name="Róisín Cox" userId="633c801c-9d5f-4a7d-917d-3755e303e475" providerId="ADAL" clId="{138AF20C-A053-41B7-8346-63CAFE3ECAD5}" dt="2021-02-03T16:50:12.507" v="1061" actId="14100"/>
          <ac:cxnSpMkLst>
            <pc:docMk/>
            <pc:sldMk cId="1074321042" sldId="256"/>
            <ac:cxnSpMk id="285" creationId="{AD48CABD-393A-44C7-A518-1C979484A75D}"/>
          </ac:cxnSpMkLst>
        </pc:cxnChg>
        <pc:cxnChg chg="mod">
          <ac:chgData name="Róisín Cox" userId="633c801c-9d5f-4a7d-917d-3755e303e475" providerId="ADAL" clId="{138AF20C-A053-41B7-8346-63CAFE3ECAD5}" dt="2021-02-03T16:49:57.813" v="1059" actId="14100"/>
          <ac:cxnSpMkLst>
            <pc:docMk/>
            <pc:sldMk cId="1074321042" sldId="256"/>
            <ac:cxnSpMk id="399" creationId="{E84EC7A0-1EC3-489B-B564-99132653BA00}"/>
          </ac:cxnSpMkLst>
        </pc:cxnChg>
        <pc:cxnChg chg="mod">
          <ac:chgData name="Róisín Cox" userId="633c801c-9d5f-4a7d-917d-3755e303e475" providerId="ADAL" clId="{138AF20C-A053-41B7-8346-63CAFE3ECAD5}" dt="2021-02-03T14:07:03.569" v="532" actId="208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óisín Cox" userId="633c801c-9d5f-4a7d-917d-3755e303e475" providerId="ADAL" clId="{138AF20C-A053-41B7-8346-63CAFE3ECAD5}" dt="2021-02-03T14:29:21.830" v="665" actId="1076"/>
          <ac:cxnSpMkLst>
            <pc:docMk/>
            <pc:sldMk cId="1074321042" sldId="256"/>
            <ac:cxnSpMk id="404" creationId="{55D8D665-85EA-4BF1-B6C2-A52C3A9260DC}"/>
          </ac:cxnSpMkLst>
        </pc:cxnChg>
        <pc:cxnChg chg="mod">
          <ac:chgData name="Róisín Cox" userId="633c801c-9d5f-4a7d-917d-3755e303e475" providerId="ADAL" clId="{138AF20C-A053-41B7-8346-63CAFE3ECAD5}" dt="2021-02-03T14:30:10.223" v="722" actId="14100"/>
          <ac:cxnSpMkLst>
            <pc:docMk/>
            <pc:sldMk cId="1074321042" sldId="256"/>
            <ac:cxnSpMk id="414" creationId="{970C0AA5-ED89-4EB0-B167-A719E81A435C}"/>
          </ac:cxnSpMkLst>
        </pc:cxnChg>
        <pc:cxnChg chg="mod">
          <ac:chgData name="Róisín Cox" userId="633c801c-9d5f-4a7d-917d-3755e303e475" providerId="ADAL" clId="{138AF20C-A053-41B7-8346-63CAFE3ECAD5}" dt="2021-02-03T14:28:13.267" v="610" actId="692"/>
          <ac:cxnSpMkLst>
            <pc:docMk/>
            <pc:sldMk cId="1074321042" sldId="256"/>
            <ac:cxnSpMk id="415" creationId="{4EE1B1BE-FD5F-4B20-B018-7A50F36F26B4}"/>
          </ac:cxnSpMkLst>
        </pc:cxnChg>
        <pc:cxnChg chg="mod">
          <ac:chgData name="Róisín Cox" userId="633c801c-9d5f-4a7d-917d-3755e303e475" providerId="ADAL" clId="{138AF20C-A053-41B7-8346-63CAFE3ECAD5}" dt="2021-02-03T16:41:57.099" v="801" actId="692"/>
          <ac:cxnSpMkLst>
            <pc:docMk/>
            <pc:sldMk cId="1074321042" sldId="256"/>
            <ac:cxnSpMk id="416" creationId="{AF52F4AD-7FD7-46EA-8CF6-709D7AEBBF7E}"/>
          </ac:cxnSpMkLst>
        </pc:cxnChg>
        <pc:cxnChg chg="mod">
          <ac:chgData name="Róisín Cox" userId="633c801c-9d5f-4a7d-917d-3755e303e475" providerId="ADAL" clId="{138AF20C-A053-41B7-8346-63CAFE3ECAD5}" dt="2021-02-03T16:45:51.186" v="845" actId="692"/>
          <ac:cxnSpMkLst>
            <pc:docMk/>
            <pc:sldMk cId="1074321042" sldId="256"/>
            <ac:cxnSpMk id="421" creationId="{9B445240-399E-4288-B61F-011BC64B8806}"/>
          </ac:cxnSpMkLst>
        </pc:cxnChg>
        <pc:cxnChg chg="mod">
          <ac:chgData name="Róisín Cox" userId="633c801c-9d5f-4a7d-917d-3755e303e475" providerId="ADAL" clId="{138AF20C-A053-41B7-8346-63CAFE3ECAD5}" dt="2021-02-03T16:46:45.921" v="883" actId="692"/>
          <ac:cxnSpMkLst>
            <pc:docMk/>
            <pc:sldMk cId="1074321042" sldId="256"/>
            <ac:cxnSpMk id="422" creationId="{7FEBCA52-4E69-4E21-AABE-C6B6046DDF5B}"/>
          </ac:cxnSpMkLst>
        </pc:cxnChg>
        <pc:cxnChg chg="mod">
          <ac:chgData name="Róisín Cox" userId="633c801c-9d5f-4a7d-917d-3755e303e475" providerId="ADAL" clId="{138AF20C-A053-41B7-8346-63CAFE3ECAD5}" dt="2021-02-03T16:47:39.398" v="921" actId="692"/>
          <ac:cxnSpMkLst>
            <pc:docMk/>
            <pc:sldMk cId="1074321042" sldId="256"/>
            <ac:cxnSpMk id="425" creationId="{866897A3-A6FE-40C7-8A62-80E372D7DDE7}"/>
          </ac:cxnSpMkLst>
        </pc:cxnChg>
        <pc:cxnChg chg="mod">
          <ac:chgData name="Róisín Cox" userId="633c801c-9d5f-4a7d-917d-3755e303e475" providerId="ADAL" clId="{138AF20C-A053-41B7-8346-63CAFE3ECAD5}" dt="2021-02-03T16:49:41.552" v="1056" actId="208"/>
          <ac:cxnSpMkLst>
            <pc:docMk/>
            <pc:sldMk cId="1074321042" sldId="256"/>
            <ac:cxnSpMk id="426" creationId="{9A7E9AE4-66B6-4167-8CB1-2370B4DFB57F}"/>
          </ac:cxnSpMkLst>
        </pc:cxnChg>
      </pc:sldChg>
    </pc:docChg>
  </pc:docChgLst>
  <pc:docChgLst>
    <pc:chgData name="Róisín Cox" userId="633c801c-9d5f-4a7d-917d-3755e303e475" providerId="ADAL" clId="{1A2EB513-AE0D-427F-A618-2ADAE9A427BD}"/>
    <pc:docChg chg="undo custSel modSld">
      <pc:chgData name="Róisín Cox" userId="633c801c-9d5f-4a7d-917d-3755e303e475" providerId="ADAL" clId="{1A2EB513-AE0D-427F-A618-2ADAE9A427BD}" dt="2022-08-18T21:10:39.072" v="11" actId="1076"/>
      <pc:docMkLst>
        <pc:docMk/>
      </pc:docMkLst>
      <pc:sldChg chg="modSp mod">
        <pc:chgData name="Róisín Cox" userId="633c801c-9d5f-4a7d-917d-3755e303e475" providerId="ADAL" clId="{1A2EB513-AE0D-427F-A618-2ADAE9A427BD}" dt="2022-08-18T21:10:39.072" v="11" actId="1076"/>
        <pc:sldMkLst>
          <pc:docMk/>
          <pc:sldMk cId="1074321042" sldId="256"/>
        </pc:sldMkLst>
        <pc:spChg chg="mod">
          <ac:chgData name="Róisín Cox" userId="633c801c-9d5f-4a7d-917d-3755e303e475" providerId="ADAL" clId="{1A2EB513-AE0D-427F-A618-2ADAE9A427BD}" dt="2022-08-18T21:10:20.686" v="9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1A2EB513-AE0D-427F-A618-2ADAE9A427BD}" dt="2022-08-18T21:10:39.072" v="11" actId="1076"/>
          <ac:spMkLst>
            <pc:docMk/>
            <pc:sldMk cId="1074321042" sldId="256"/>
            <ac:spMk id="352" creationId="{BF108E91-E87D-4B1D-A5F5-AE54F1B9D83D}"/>
          </ac:spMkLst>
        </pc:spChg>
        <pc:spChg chg="mod">
          <ac:chgData name="Róisín Cox" userId="633c801c-9d5f-4a7d-917d-3755e303e475" providerId="ADAL" clId="{1A2EB513-AE0D-427F-A618-2ADAE9A427BD}" dt="2022-08-18T21:10:25.586" v="10" actId="1076"/>
          <ac:spMkLst>
            <pc:docMk/>
            <pc:sldMk cId="1074321042" sldId="256"/>
            <ac:spMk id="467" creationId="{CC248F5F-9973-4C2E-A818-D2E51F05EA35}"/>
          </ac:spMkLst>
        </pc:spChg>
        <pc:picChg chg="mod">
          <ac:chgData name="Róisín Cox" userId="633c801c-9d5f-4a7d-917d-3755e303e475" providerId="ADAL" clId="{1A2EB513-AE0D-427F-A618-2ADAE9A427BD}" dt="2022-08-18T21:09:50.343" v="5" actId="1076"/>
          <ac:picMkLst>
            <pc:docMk/>
            <pc:sldMk cId="1074321042" sldId="256"/>
            <ac:picMk id="448" creationId="{F54B9556-FAC2-44D6-BCE6-44A9D4F79C8F}"/>
          </ac:picMkLst>
        </pc:picChg>
      </pc:sldChg>
    </pc:docChg>
  </pc:docChgLst>
  <pc:docChgLst>
    <pc:chgData name="Róisín Cox" userId="633c801c-9d5f-4a7d-917d-3755e303e475" providerId="ADAL" clId="{D8CDFCF7-1EC0-47AE-8B0B-6D44F5565A1F}"/>
    <pc:docChg chg="undo custSel modSld">
      <pc:chgData name="Róisín Cox" userId="633c801c-9d5f-4a7d-917d-3755e303e475" providerId="ADAL" clId="{D8CDFCF7-1EC0-47AE-8B0B-6D44F5565A1F}" dt="2022-07-25T22:37:31.726" v="1082" actId="1076"/>
      <pc:docMkLst>
        <pc:docMk/>
      </pc:docMkLst>
      <pc:sldChg chg="addSp delSp modSp mod">
        <pc:chgData name="Róisín Cox" userId="633c801c-9d5f-4a7d-917d-3755e303e475" providerId="ADAL" clId="{D8CDFCF7-1EC0-47AE-8B0B-6D44F5565A1F}" dt="2022-07-25T22:37:31.726" v="1082" actId="1076"/>
        <pc:sldMkLst>
          <pc:docMk/>
          <pc:sldMk cId="1074321042" sldId="256"/>
        </pc:sldMkLst>
        <pc:spChg chg="mod">
          <ac:chgData name="Róisín Cox" userId="633c801c-9d5f-4a7d-917d-3755e303e475" providerId="ADAL" clId="{D8CDFCF7-1EC0-47AE-8B0B-6D44F5565A1F}" dt="2022-07-25T22:27:05.553" v="868" actId="20577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D8CDFCF7-1EC0-47AE-8B0B-6D44F5565A1F}" dt="2022-07-25T20:55:29.475" v="169" actId="1076"/>
          <ac:spMkLst>
            <pc:docMk/>
            <pc:sldMk cId="1074321042" sldId="256"/>
            <ac:spMk id="7" creationId="{72D6E4D3-4FA7-4E41-8680-F0EAB5485FBA}"/>
          </ac:spMkLst>
        </pc:spChg>
        <pc:spChg chg="del">
          <ac:chgData name="Róisín Cox" userId="633c801c-9d5f-4a7d-917d-3755e303e475" providerId="ADAL" clId="{D8CDFCF7-1EC0-47AE-8B0B-6D44F5565A1F}" dt="2022-07-25T22:09:12.269" v="651" actId="478"/>
          <ac:spMkLst>
            <pc:docMk/>
            <pc:sldMk cId="1074321042" sldId="256"/>
            <ac:spMk id="8" creationId="{80D9C426-34BA-41AE-910F-6568BE560A77}"/>
          </ac:spMkLst>
        </pc:spChg>
        <pc:spChg chg="del">
          <ac:chgData name="Róisín Cox" userId="633c801c-9d5f-4a7d-917d-3755e303e475" providerId="ADAL" clId="{D8CDFCF7-1EC0-47AE-8B0B-6D44F5565A1F}" dt="2022-07-25T22:11:45.456" v="675" actId="478"/>
          <ac:spMkLst>
            <pc:docMk/>
            <pc:sldMk cId="1074321042" sldId="256"/>
            <ac:spMk id="16" creationId="{A5861DB7-FF56-4F0F-BB4B-2A7C0470B0AD}"/>
          </ac:spMkLst>
        </pc:spChg>
        <pc:spChg chg="mod">
          <ac:chgData name="Róisín Cox" userId="633c801c-9d5f-4a7d-917d-3755e303e475" providerId="ADAL" clId="{D8CDFCF7-1EC0-47AE-8B0B-6D44F5565A1F}" dt="2022-07-25T22:17:25.377" v="766" actId="1076"/>
          <ac:spMkLst>
            <pc:docMk/>
            <pc:sldMk cId="1074321042" sldId="256"/>
            <ac:spMk id="21" creationId="{AE263F96-2756-4B0B-A2B9-3822F4C5635D}"/>
          </ac:spMkLst>
        </pc:spChg>
        <pc:spChg chg="mod">
          <ac:chgData name="Róisín Cox" userId="633c801c-9d5f-4a7d-917d-3755e303e475" providerId="ADAL" clId="{D8CDFCF7-1EC0-47AE-8B0B-6D44F5565A1F}" dt="2022-07-25T22:15:31.223" v="713" actId="1076"/>
          <ac:spMkLst>
            <pc:docMk/>
            <pc:sldMk cId="1074321042" sldId="256"/>
            <ac:spMk id="25" creationId="{0D504D7F-77A2-4935-BE77-5D6EF3343299}"/>
          </ac:spMkLst>
        </pc:spChg>
        <pc:spChg chg="del">
          <ac:chgData name="Róisín Cox" userId="633c801c-9d5f-4a7d-917d-3755e303e475" providerId="ADAL" clId="{D8CDFCF7-1EC0-47AE-8B0B-6D44F5565A1F}" dt="2022-07-25T22:11:51.283" v="676" actId="478"/>
          <ac:spMkLst>
            <pc:docMk/>
            <pc:sldMk cId="1074321042" sldId="256"/>
            <ac:spMk id="26" creationId="{A9ACD848-2173-4D66-AA09-C25E54683371}"/>
          </ac:spMkLst>
        </pc:spChg>
        <pc:spChg chg="mod">
          <ac:chgData name="Róisín Cox" userId="633c801c-9d5f-4a7d-917d-3755e303e475" providerId="ADAL" clId="{D8CDFCF7-1EC0-47AE-8B0B-6D44F5565A1F}" dt="2022-07-25T21:12:02.551" v="390" actId="1076"/>
          <ac:spMkLst>
            <pc:docMk/>
            <pc:sldMk cId="1074321042" sldId="256"/>
            <ac:spMk id="27" creationId="{CDDB4434-063D-4743-837B-4CDE2FE547E9}"/>
          </ac:spMkLst>
        </pc:spChg>
        <pc:spChg chg="del">
          <ac:chgData name="Róisín Cox" userId="633c801c-9d5f-4a7d-917d-3755e303e475" providerId="ADAL" clId="{D8CDFCF7-1EC0-47AE-8B0B-6D44F5565A1F}" dt="2022-07-25T22:25:23.367" v="831" actId="478"/>
          <ac:spMkLst>
            <pc:docMk/>
            <pc:sldMk cId="1074321042" sldId="256"/>
            <ac:spMk id="28" creationId="{2D7ED4C0-1D83-47CC-8F04-B6FB3C5608DB}"/>
          </ac:spMkLst>
        </pc:spChg>
        <pc:spChg chg="mod">
          <ac:chgData name="Róisín Cox" userId="633c801c-9d5f-4a7d-917d-3755e303e475" providerId="ADAL" clId="{D8CDFCF7-1EC0-47AE-8B0B-6D44F5565A1F}" dt="2022-07-25T21:14:18.422" v="485" actId="1076"/>
          <ac:spMkLst>
            <pc:docMk/>
            <pc:sldMk cId="1074321042" sldId="256"/>
            <ac:spMk id="29" creationId="{1CC2F0C6-3FBD-4E73-A34B-622D94351068}"/>
          </ac:spMkLst>
        </pc:spChg>
        <pc:spChg chg="del">
          <ac:chgData name="Róisín Cox" userId="633c801c-9d5f-4a7d-917d-3755e303e475" providerId="ADAL" clId="{D8CDFCF7-1EC0-47AE-8B0B-6D44F5565A1F}" dt="2022-07-25T21:23:19.554" v="629" actId="478"/>
          <ac:spMkLst>
            <pc:docMk/>
            <pc:sldMk cId="1074321042" sldId="256"/>
            <ac:spMk id="30" creationId="{CE6679DB-22CB-4157-88FE-46F197EC62A5}"/>
          </ac:spMkLst>
        </pc:spChg>
        <pc:spChg chg="mod">
          <ac:chgData name="Róisín Cox" userId="633c801c-9d5f-4a7d-917d-3755e303e475" providerId="ADAL" clId="{D8CDFCF7-1EC0-47AE-8B0B-6D44F5565A1F}" dt="2022-07-25T21:19:41.504" v="552" actId="1076"/>
          <ac:spMkLst>
            <pc:docMk/>
            <pc:sldMk cId="1074321042" sldId="256"/>
            <ac:spMk id="31" creationId="{515B69D3-143D-4A5E-B470-C6F86C2AE385}"/>
          </ac:spMkLst>
        </pc:spChg>
        <pc:spChg chg="mod">
          <ac:chgData name="Róisín Cox" userId="633c801c-9d5f-4a7d-917d-3755e303e475" providerId="ADAL" clId="{D8CDFCF7-1EC0-47AE-8B0B-6D44F5565A1F}" dt="2022-07-25T22:26:01.383" v="860" actId="1076"/>
          <ac:spMkLst>
            <pc:docMk/>
            <pc:sldMk cId="1074321042" sldId="256"/>
            <ac:spMk id="35" creationId="{B706DE26-136C-4F20-9D21-5F92DF81AE1C}"/>
          </ac:spMkLst>
        </pc:spChg>
        <pc:spChg chg="mod">
          <ac:chgData name="Róisín Cox" userId="633c801c-9d5f-4a7d-917d-3755e303e475" providerId="ADAL" clId="{D8CDFCF7-1EC0-47AE-8B0B-6D44F5565A1F}" dt="2022-07-25T21:22:26.482" v="584" actId="1076"/>
          <ac:spMkLst>
            <pc:docMk/>
            <pc:sldMk cId="1074321042" sldId="256"/>
            <ac:spMk id="44" creationId="{4A195F2C-DB46-4F25-B66F-DE69759D9E91}"/>
          </ac:spMkLst>
        </pc:spChg>
        <pc:spChg chg="mod">
          <ac:chgData name="Róisín Cox" userId="633c801c-9d5f-4a7d-917d-3755e303e475" providerId="ADAL" clId="{D8CDFCF7-1EC0-47AE-8B0B-6D44F5565A1F}" dt="2022-07-25T21:23:47.987" v="632" actId="1076"/>
          <ac:spMkLst>
            <pc:docMk/>
            <pc:sldMk cId="1074321042" sldId="256"/>
            <ac:spMk id="189" creationId="{00000000-0000-0000-0000-000000000000}"/>
          </ac:spMkLst>
        </pc:spChg>
        <pc:spChg chg="mod">
          <ac:chgData name="Róisín Cox" userId="633c801c-9d5f-4a7d-917d-3755e303e475" providerId="ADAL" clId="{D8CDFCF7-1EC0-47AE-8B0B-6D44F5565A1F}" dt="2022-07-25T21:23:59.989" v="635" actId="1076"/>
          <ac:spMkLst>
            <pc:docMk/>
            <pc:sldMk cId="1074321042" sldId="256"/>
            <ac:spMk id="190" creationId="{00000000-0000-0000-0000-000000000000}"/>
          </ac:spMkLst>
        </pc:spChg>
        <pc:spChg chg="mod">
          <ac:chgData name="Róisín Cox" userId="633c801c-9d5f-4a7d-917d-3755e303e475" providerId="ADAL" clId="{D8CDFCF7-1EC0-47AE-8B0B-6D44F5565A1F}" dt="2022-07-25T21:24:22.269" v="640" actId="1076"/>
          <ac:spMkLst>
            <pc:docMk/>
            <pc:sldMk cId="1074321042" sldId="256"/>
            <ac:spMk id="202" creationId="{00000000-0000-0000-0000-000000000000}"/>
          </ac:spMkLst>
        </pc:spChg>
        <pc:spChg chg="add mod">
          <ac:chgData name="Róisín Cox" userId="633c801c-9d5f-4a7d-917d-3755e303e475" providerId="ADAL" clId="{D8CDFCF7-1EC0-47AE-8B0B-6D44F5565A1F}" dt="2022-07-25T20:52:21.270" v="153" actId="1076"/>
          <ac:spMkLst>
            <pc:docMk/>
            <pc:sldMk cId="1074321042" sldId="256"/>
            <ac:spMk id="233" creationId="{267DCA32-819E-402B-8026-B31EA731506A}"/>
          </ac:spMkLst>
        </pc:spChg>
        <pc:spChg chg="add del mod">
          <ac:chgData name="Róisín Cox" userId="633c801c-9d5f-4a7d-917d-3755e303e475" providerId="ADAL" clId="{D8CDFCF7-1EC0-47AE-8B0B-6D44F5565A1F}" dt="2022-07-25T22:30:00.226" v="957"/>
          <ac:spMkLst>
            <pc:docMk/>
            <pc:sldMk cId="1074321042" sldId="256"/>
            <ac:spMk id="246" creationId="{557E7619-6C42-44C9-8381-C5E9036652AE}"/>
          </ac:spMkLst>
        </pc:spChg>
        <pc:spChg chg="add mod">
          <ac:chgData name="Róisín Cox" userId="633c801c-9d5f-4a7d-917d-3755e303e475" providerId="ADAL" clId="{D8CDFCF7-1EC0-47AE-8B0B-6D44F5565A1F}" dt="2022-07-25T22:29:59.259" v="955" actId="1076"/>
          <ac:spMkLst>
            <pc:docMk/>
            <pc:sldMk cId="1074321042" sldId="256"/>
            <ac:spMk id="247" creationId="{C915025A-433A-4687-B0CA-AAD621AD7860}"/>
          </ac:spMkLst>
        </pc:spChg>
        <pc:spChg chg="add mod">
          <ac:chgData name="Róisín Cox" userId="633c801c-9d5f-4a7d-917d-3755e303e475" providerId="ADAL" clId="{D8CDFCF7-1EC0-47AE-8B0B-6D44F5565A1F}" dt="2022-07-25T22:32:51.710" v="1033" actId="1076"/>
          <ac:spMkLst>
            <pc:docMk/>
            <pc:sldMk cId="1074321042" sldId="256"/>
            <ac:spMk id="250" creationId="{F7C7F8BD-9CF9-47AF-AB31-EE9360258456}"/>
          </ac:spMkLst>
        </pc:spChg>
        <pc:spChg chg="add mod">
          <ac:chgData name="Róisín Cox" userId="633c801c-9d5f-4a7d-917d-3755e303e475" providerId="ADAL" clId="{D8CDFCF7-1EC0-47AE-8B0B-6D44F5565A1F}" dt="2022-07-25T22:32:35.459" v="1028" actId="1076"/>
          <ac:spMkLst>
            <pc:docMk/>
            <pc:sldMk cId="1074321042" sldId="256"/>
            <ac:spMk id="251" creationId="{8DF5F6E5-A4F1-4AF5-AD7D-4A428AEA96AF}"/>
          </ac:spMkLst>
        </pc:spChg>
        <pc:spChg chg="del mod">
          <ac:chgData name="Róisín Cox" userId="633c801c-9d5f-4a7d-917d-3755e303e475" providerId="ADAL" clId="{D8CDFCF7-1EC0-47AE-8B0B-6D44F5565A1F}" dt="2022-07-25T22:09:03.629" v="649" actId="478"/>
          <ac:spMkLst>
            <pc:docMk/>
            <pc:sldMk cId="1074321042" sldId="256"/>
            <ac:spMk id="269" creationId="{05207B91-234F-4675-9EE1-048C0BDAD07F}"/>
          </ac:spMkLst>
        </pc:spChg>
        <pc:spChg chg="del mod">
          <ac:chgData name="Róisín Cox" userId="633c801c-9d5f-4a7d-917d-3755e303e475" providerId="ADAL" clId="{D8CDFCF7-1EC0-47AE-8B0B-6D44F5565A1F}" dt="2022-07-25T22:09:00.722" v="648" actId="478"/>
          <ac:spMkLst>
            <pc:docMk/>
            <pc:sldMk cId="1074321042" sldId="256"/>
            <ac:spMk id="270" creationId="{F6E533A9-B401-4A5F-9164-11033CCC3EB5}"/>
          </ac:spMkLst>
        </pc:spChg>
        <pc:spChg chg="mod">
          <ac:chgData name="Róisín Cox" userId="633c801c-9d5f-4a7d-917d-3755e303e475" providerId="ADAL" clId="{D8CDFCF7-1EC0-47AE-8B0B-6D44F5565A1F}" dt="2022-07-25T22:15:41.040" v="715" actId="1076"/>
          <ac:spMkLst>
            <pc:docMk/>
            <pc:sldMk cId="1074321042" sldId="256"/>
            <ac:spMk id="282" creationId="{61086A44-728E-4E71-B088-BF35FDA35FDA}"/>
          </ac:spMkLst>
        </pc:spChg>
        <pc:spChg chg="mod">
          <ac:chgData name="Róisín Cox" userId="633c801c-9d5f-4a7d-917d-3755e303e475" providerId="ADAL" clId="{D8CDFCF7-1EC0-47AE-8B0B-6D44F5565A1F}" dt="2022-07-25T20:53:12.424" v="165" actId="1076"/>
          <ac:spMkLst>
            <pc:docMk/>
            <pc:sldMk cId="1074321042" sldId="256"/>
            <ac:spMk id="292" creationId="{BE7A3017-0E31-472F-89C7-5550C6D8120A}"/>
          </ac:spMkLst>
        </pc:spChg>
        <pc:spChg chg="mod">
          <ac:chgData name="Róisín Cox" userId="633c801c-9d5f-4a7d-917d-3755e303e475" providerId="ADAL" clId="{D8CDFCF7-1EC0-47AE-8B0B-6D44F5565A1F}" dt="2022-07-25T21:05:36.211" v="332" actId="20577"/>
          <ac:spMkLst>
            <pc:docMk/>
            <pc:sldMk cId="1074321042" sldId="256"/>
            <ac:spMk id="295" creationId="{4CCB69F2-500C-45A3-BE46-26A0F9D9D12F}"/>
          </ac:spMkLst>
        </pc:spChg>
        <pc:spChg chg="del">
          <ac:chgData name="Róisín Cox" userId="633c801c-9d5f-4a7d-917d-3755e303e475" providerId="ADAL" clId="{D8CDFCF7-1EC0-47AE-8B0B-6D44F5565A1F}" dt="2022-07-25T21:19:04.520" v="486" actId="478"/>
          <ac:spMkLst>
            <pc:docMk/>
            <pc:sldMk cId="1074321042" sldId="256"/>
            <ac:spMk id="297" creationId="{E7CFFD9A-49CE-4FD0-8191-44A03CF1E944}"/>
          </ac:spMkLst>
        </pc:spChg>
        <pc:spChg chg="del">
          <ac:chgData name="Róisín Cox" userId="633c801c-9d5f-4a7d-917d-3755e303e475" providerId="ADAL" clId="{D8CDFCF7-1EC0-47AE-8B0B-6D44F5565A1F}" dt="2022-07-25T21:23:07.030" v="627" actId="478"/>
          <ac:spMkLst>
            <pc:docMk/>
            <pc:sldMk cId="1074321042" sldId="256"/>
            <ac:spMk id="300" creationId="{FB71A1B9-38CC-4A1A-BC3B-3E2DC08E5C52}"/>
          </ac:spMkLst>
        </pc:spChg>
        <pc:spChg chg="mod">
          <ac:chgData name="Róisín Cox" userId="633c801c-9d5f-4a7d-917d-3755e303e475" providerId="ADAL" clId="{D8CDFCF7-1EC0-47AE-8B0B-6D44F5565A1F}" dt="2022-07-25T21:24:11.226" v="638" actId="1076"/>
          <ac:spMkLst>
            <pc:docMk/>
            <pc:sldMk cId="1074321042" sldId="256"/>
            <ac:spMk id="304" creationId="{94A25591-F782-4FD1-A861-6F27D5882ACB}"/>
          </ac:spMkLst>
        </pc:spChg>
        <pc:spChg chg="del">
          <ac:chgData name="Róisín Cox" userId="633c801c-9d5f-4a7d-917d-3755e303e475" providerId="ADAL" clId="{D8CDFCF7-1EC0-47AE-8B0B-6D44F5565A1F}" dt="2022-07-25T22:09:08.870" v="650" actId="478"/>
          <ac:spMkLst>
            <pc:docMk/>
            <pc:sldMk cId="1074321042" sldId="256"/>
            <ac:spMk id="310" creationId="{00000000-0000-0000-0000-000000000000}"/>
          </ac:spMkLst>
        </pc:spChg>
        <pc:spChg chg="mod">
          <ac:chgData name="Róisín Cox" userId="633c801c-9d5f-4a7d-917d-3755e303e475" providerId="ADAL" clId="{D8CDFCF7-1EC0-47AE-8B0B-6D44F5565A1F}" dt="2022-07-25T21:24:31.009" v="642" actId="1076"/>
          <ac:spMkLst>
            <pc:docMk/>
            <pc:sldMk cId="1074321042" sldId="256"/>
            <ac:spMk id="311" creationId="{FC4E7D0D-2526-4D09-8866-0A528E12D7C0}"/>
          </ac:spMkLst>
        </pc:spChg>
        <pc:spChg chg="mod">
          <ac:chgData name="Róisín Cox" userId="633c801c-9d5f-4a7d-917d-3755e303e475" providerId="ADAL" clId="{D8CDFCF7-1EC0-47AE-8B0B-6D44F5565A1F}" dt="2022-07-25T21:24:45.270" v="645" actId="1076"/>
          <ac:spMkLst>
            <pc:docMk/>
            <pc:sldMk cId="1074321042" sldId="256"/>
            <ac:spMk id="315" creationId="{54FB2A24-506C-4C63-A52F-478CFE2EE620}"/>
          </ac:spMkLst>
        </pc:spChg>
        <pc:spChg chg="del">
          <ac:chgData name="Róisín Cox" userId="633c801c-9d5f-4a7d-917d-3755e303e475" providerId="ADAL" clId="{D8CDFCF7-1EC0-47AE-8B0B-6D44F5565A1F}" dt="2022-07-25T22:11:41.142" v="674" actId="478"/>
          <ac:spMkLst>
            <pc:docMk/>
            <pc:sldMk cId="1074321042" sldId="256"/>
            <ac:spMk id="317" creationId="{00000000-0000-0000-0000-000000000000}"/>
          </ac:spMkLst>
        </pc:spChg>
        <pc:spChg chg="mod">
          <ac:chgData name="Róisín Cox" userId="633c801c-9d5f-4a7d-917d-3755e303e475" providerId="ADAL" clId="{D8CDFCF7-1EC0-47AE-8B0B-6D44F5565A1F}" dt="2022-07-25T22:37:24.416" v="1080" actId="1076"/>
          <ac:spMkLst>
            <pc:docMk/>
            <pc:sldMk cId="1074321042" sldId="256"/>
            <ac:spMk id="449" creationId="{32C91337-0616-48C4-BA5C-FE3561B97EBD}"/>
          </ac:spMkLst>
        </pc:spChg>
        <pc:spChg chg="mod">
          <ac:chgData name="Róisín Cox" userId="633c801c-9d5f-4a7d-917d-3755e303e475" providerId="ADAL" clId="{D8CDFCF7-1EC0-47AE-8B0B-6D44F5565A1F}" dt="2022-07-25T22:24:54.810" v="829" actId="1076"/>
          <ac:spMkLst>
            <pc:docMk/>
            <pc:sldMk cId="1074321042" sldId="256"/>
            <ac:spMk id="450" creationId="{76C885EE-09D9-493E-8E56-0785E5EA2EBC}"/>
          </ac:spMkLst>
        </pc:spChg>
        <pc:spChg chg="mod">
          <ac:chgData name="Róisín Cox" userId="633c801c-9d5f-4a7d-917d-3755e303e475" providerId="ADAL" clId="{D8CDFCF7-1EC0-47AE-8B0B-6D44F5565A1F}" dt="2022-07-25T22:37:31.726" v="1082" actId="1076"/>
          <ac:spMkLst>
            <pc:docMk/>
            <pc:sldMk cId="1074321042" sldId="256"/>
            <ac:spMk id="453" creationId="{7F0C1F5D-A2E4-4977-A398-F04F77E84AAE}"/>
          </ac:spMkLst>
        </pc:spChg>
        <pc:spChg chg="mod">
          <ac:chgData name="Róisín Cox" userId="633c801c-9d5f-4a7d-917d-3755e303e475" providerId="ADAL" clId="{D8CDFCF7-1EC0-47AE-8B0B-6D44F5565A1F}" dt="2022-07-25T22:37:10.590" v="1077" actId="1076"/>
          <ac:spMkLst>
            <pc:docMk/>
            <pc:sldMk cId="1074321042" sldId="256"/>
            <ac:spMk id="454" creationId="{2DA9BF8E-3A1E-44AF-B8A2-ED9F4B9C2ACA}"/>
          </ac:spMkLst>
        </pc:spChg>
        <pc:spChg chg="mod">
          <ac:chgData name="Róisín Cox" userId="633c801c-9d5f-4a7d-917d-3755e303e475" providerId="ADAL" clId="{D8CDFCF7-1EC0-47AE-8B0B-6D44F5565A1F}" dt="2022-07-25T22:36:27.399" v="1069" actId="1076"/>
          <ac:spMkLst>
            <pc:docMk/>
            <pc:sldMk cId="1074321042" sldId="256"/>
            <ac:spMk id="455" creationId="{C47F9B64-C3AA-48E1-86B4-41D8DFE16C3A}"/>
          </ac:spMkLst>
        </pc:spChg>
        <pc:spChg chg="mod">
          <ac:chgData name="Róisín Cox" userId="633c801c-9d5f-4a7d-917d-3755e303e475" providerId="ADAL" clId="{D8CDFCF7-1EC0-47AE-8B0B-6D44F5565A1F}" dt="2022-07-25T22:37:00.352" v="1075" actId="1076"/>
          <ac:spMkLst>
            <pc:docMk/>
            <pc:sldMk cId="1074321042" sldId="256"/>
            <ac:spMk id="456" creationId="{1629A73D-84F9-457F-AFDD-609AB6704358}"/>
          </ac:spMkLst>
        </pc:spChg>
        <pc:spChg chg="mod">
          <ac:chgData name="Róisín Cox" userId="633c801c-9d5f-4a7d-917d-3755e303e475" providerId="ADAL" clId="{D8CDFCF7-1EC0-47AE-8B0B-6D44F5565A1F}" dt="2022-07-25T22:37:18.056" v="1078" actId="1076"/>
          <ac:spMkLst>
            <pc:docMk/>
            <pc:sldMk cId="1074321042" sldId="256"/>
            <ac:spMk id="457" creationId="{6697B1F0-562E-4008-A60E-7965AE1B7BF7}"/>
          </ac:spMkLst>
        </pc:spChg>
        <pc:spChg chg="mod">
          <ac:chgData name="Róisín Cox" userId="633c801c-9d5f-4a7d-917d-3755e303e475" providerId="ADAL" clId="{D8CDFCF7-1EC0-47AE-8B0B-6D44F5565A1F}" dt="2022-07-25T22:35:38.625" v="1059" actId="1076"/>
          <ac:spMkLst>
            <pc:docMk/>
            <pc:sldMk cId="1074321042" sldId="256"/>
            <ac:spMk id="458" creationId="{897F21AA-0F34-416A-A05B-3CA3739BF4C9}"/>
          </ac:spMkLst>
        </pc:spChg>
        <pc:spChg chg="mod">
          <ac:chgData name="Róisín Cox" userId="633c801c-9d5f-4a7d-917d-3755e303e475" providerId="ADAL" clId="{D8CDFCF7-1EC0-47AE-8B0B-6D44F5565A1F}" dt="2022-07-25T22:35:50.102" v="1062" actId="1076"/>
          <ac:spMkLst>
            <pc:docMk/>
            <pc:sldMk cId="1074321042" sldId="256"/>
            <ac:spMk id="459" creationId="{E15B246A-76FC-4AAE-A227-44575B4278C6}"/>
          </ac:spMkLst>
        </pc:spChg>
        <pc:spChg chg="mod">
          <ac:chgData name="Róisín Cox" userId="633c801c-9d5f-4a7d-917d-3755e303e475" providerId="ADAL" clId="{D8CDFCF7-1EC0-47AE-8B0B-6D44F5565A1F}" dt="2022-07-25T22:36:05.859" v="1065" actId="1076"/>
          <ac:spMkLst>
            <pc:docMk/>
            <pc:sldMk cId="1074321042" sldId="256"/>
            <ac:spMk id="460" creationId="{13C0BD4F-8758-4949-8FED-0890AF4AB051}"/>
          </ac:spMkLst>
        </pc:spChg>
        <pc:spChg chg="mod">
          <ac:chgData name="Róisín Cox" userId="633c801c-9d5f-4a7d-917d-3755e303e475" providerId="ADAL" clId="{D8CDFCF7-1EC0-47AE-8B0B-6D44F5565A1F}" dt="2022-07-25T22:23:49.993" v="796" actId="20577"/>
          <ac:spMkLst>
            <pc:docMk/>
            <pc:sldMk cId="1074321042" sldId="256"/>
            <ac:spMk id="461" creationId="{B9A40058-5197-4990-B421-86A38BB2A732}"/>
          </ac:spMkLst>
        </pc:spChg>
        <pc:spChg chg="mod">
          <ac:chgData name="Róisín Cox" userId="633c801c-9d5f-4a7d-917d-3755e303e475" providerId="ADAL" clId="{D8CDFCF7-1EC0-47AE-8B0B-6D44F5565A1F}" dt="2022-07-25T22:33:53.031" v="1037" actId="1076"/>
          <ac:spMkLst>
            <pc:docMk/>
            <pc:sldMk cId="1074321042" sldId="256"/>
            <ac:spMk id="462" creationId="{F2C16323-98B0-4B9E-B1D4-10E1692D822C}"/>
          </ac:spMkLst>
        </pc:spChg>
        <pc:spChg chg="mod">
          <ac:chgData name="Róisín Cox" userId="633c801c-9d5f-4a7d-917d-3755e303e475" providerId="ADAL" clId="{D8CDFCF7-1EC0-47AE-8B0B-6D44F5565A1F}" dt="2022-07-25T22:32:57.226" v="1034" actId="1076"/>
          <ac:spMkLst>
            <pc:docMk/>
            <pc:sldMk cId="1074321042" sldId="256"/>
            <ac:spMk id="463" creationId="{DB0A5769-F01C-491E-84CF-28A71025F29E}"/>
          </ac:spMkLst>
        </pc:spChg>
        <pc:spChg chg="mod">
          <ac:chgData name="Róisín Cox" userId="633c801c-9d5f-4a7d-917d-3755e303e475" providerId="ADAL" clId="{D8CDFCF7-1EC0-47AE-8B0B-6D44F5565A1F}" dt="2022-07-25T22:34:25.408" v="1051" actId="20577"/>
          <ac:spMkLst>
            <pc:docMk/>
            <pc:sldMk cId="1074321042" sldId="256"/>
            <ac:spMk id="464" creationId="{2B49AD0F-FF36-4186-A73E-BE4CA98FB91E}"/>
          </ac:spMkLst>
        </pc:spChg>
        <pc:spChg chg="mod">
          <ac:chgData name="Róisín Cox" userId="633c801c-9d5f-4a7d-917d-3755e303e475" providerId="ADAL" clId="{D8CDFCF7-1EC0-47AE-8B0B-6D44F5565A1F}" dt="2022-07-25T22:34:05.923" v="1040" actId="1076"/>
          <ac:spMkLst>
            <pc:docMk/>
            <pc:sldMk cId="1074321042" sldId="256"/>
            <ac:spMk id="465" creationId="{FBDA7DC7-E502-4FCB-BB08-865A2216889F}"/>
          </ac:spMkLst>
        </pc:spChg>
        <pc:spChg chg="mod">
          <ac:chgData name="Róisín Cox" userId="633c801c-9d5f-4a7d-917d-3755e303e475" providerId="ADAL" clId="{D8CDFCF7-1EC0-47AE-8B0B-6D44F5565A1F}" dt="2022-07-25T22:10:11.215" v="659" actId="1076"/>
          <ac:spMkLst>
            <pc:docMk/>
            <pc:sldMk cId="1074321042" sldId="256"/>
            <ac:spMk id="466" creationId="{6B30D54A-7B88-4A70-A7A3-8D77FFBC7A08}"/>
          </ac:spMkLst>
        </pc:spChg>
        <pc:spChg chg="mod">
          <ac:chgData name="Róisín Cox" userId="633c801c-9d5f-4a7d-917d-3755e303e475" providerId="ADAL" clId="{D8CDFCF7-1EC0-47AE-8B0B-6D44F5565A1F}" dt="2022-07-25T22:09:29.017" v="653" actId="1076"/>
          <ac:spMkLst>
            <pc:docMk/>
            <pc:sldMk cId="1074321042" sldId="256"/>
            <ac:spMk id="467" creationId="{CC248F5F-9973-4C2E-A818-D2E51F05EA35}"/>
          </ac:spMkLst>
        </pc:spChg>
        <pc:spChg chg="mod">
          <ac:chgData name="Róisín Cox" userId="633c801c-9d5f-4a7d-917d-3755e303e475" providerId="ADAL" clId="{D8CDFCF7-1EC0-47AE-8B0B-6D44F5565A1F}" dt="2022-07-25T21:22:56.818" v="624" actId="1076"/>
          <ac:spMkLst>
            <pc:docMk/>
            <pc:sldMk cId="1074321042" sldId="256"/>
            <ac:spMk id="468" creationId="{9DD42CB1-3E99-4B86-A58F-AA369CF9E041}"/>
          </ac:spMkLst>
        </pc:spChg>
        <pc:spChg chg="mod">
          <ac:chgData name="Róisín Cox" userId="633c801c-9d5f-4a7d-917d-3755e303e475" providerId="ADAL" clId="{D8CDFCF7-1EC0-47AE-8B0B-6D44F5565A1F}" dt="2022-07-25T22:10:06.359" v="658" actId="1076"/>
          <ac:spMkLst>
            <pc:docMk/>
            <pc:sldMk cId="1074321042" sldId="256"/>
            <ac:spMk id="469" creationId="{B8836D88-B61C-4676-96CC-D7760B6E1024}"/>
          </ac:spMkLst>
        </pc:spChg>
        <pc:spChg chg="mod">
          <ac:chgData name="Róisín Cox" userId="633c801c-9d5f-4a7d-917d-3755e303e475" providerId="ADAL" clId="{D8CDFCF7-1EC0-47AE-8B0B-6D44F5565A1F}" dt="2022-07-25T22:11:05.031" v="666" actId="1076"/>
          <ac:spMkLst>
            <pc:docMk/>
            <pc:sldMk cId="1074321042" sldId="256"/>
            <ac:spMk id="473" creationId="{37593DDD-6247-4FAB-8E23-8E6093CBF751}"/>
          </ac:spMkLst>
        </pc:spChg>
        <pc:spChg chg="mod">
          <ac:chgData name="Róisín Cox" userId="633c801c-9d5f-4a7d-917d-3755e303e475" providerId="ADAL" clId="{D8CDFCF7-1EC0-47AE-8B0B-6D44F5565A1F}" dt="2022-07-25T22:10:32.890" v="662" actId="1076"/>
          <ac:spMkLst>
            <pc:docMk/>
            <pc:sldMk cId="1074321042" sldId="256"/>
            <ac:spMk id="474" creationId="{2AF448FB-7E78-4AA5-B30B-9E1A26513CCE}"/>
          </ac:spMkLst>
        </pc:spChg>
        <pc:spChg chg="mod">
          <ac:chgData name="Róisín Cox" userId="633c801c-9d5f-4a7d-917d-3755e303e475" providerId="ADAL" clId="{D8CDFCF7-1EC0-47AE-8B0B-6D44F5565A1F}" dt="2022-07-25T22:10:42.757" v="664" actId="1076"/>
          <ac:spMkLst>
            <pc:docMk/>
            <pc:sldMk cId="1074321042" sldId="256"/>
            <ac:spMk id="475" creationId="{2C3402D1-014A-48C5-A0A7-A557AFCAE4FD}"/>
          </ac:spMkLst>
        </pc:spChg>
        <pc:spChg chg="del">
          <ac:chgData name="Róisín Cox" userId="633c801c-9d5f-4a7d-917d-3755e303e475" providerId="ADAL" clId="{D8CDFCF7-1EC0-47AE-8B0B-6D44F5565A1F}" dt="2022-07-25T22:09:16.442" v="652" actId="478"/>
          <ac:spMkLst>
            <pc:docMk/>
            <pc:sldMk cId="1074321042" sldId="256"/>
            <ac:spMk id="480" creationId="{5BBC3DC7-DCE5-4EB3-AD99-60BAA8E1D202}"/>
          </ac:spMkLst>
        </pc:spChg>
        <pc:spChg chg="del">
          <ac:chgData name="Róisín Cox" userId="633c801c-9d5f-4a7d-917d-3755e303e475" providerId="ADAL" clId="{D8CDFCF7-1EC0-47AE-8B0B-6D44F5565A1F}" dt="2022-07-25T20:55:21.123" v="167" actId="478"/>
          <ac:spMkLst>
            <pc:docMk/>
            <pc:sldMk cId="1074321042" sldId="256"/>
            <ac:spMk id="482" creationId="{51ED0189-2273-493F-BDFE-634AD0FB42EA}"/>
          </ac:spMkLst>
        </pc:spChg>
        <pc:spChg chg="mod">
          <ac:chgData name="Róisín Cox" userId="633c801c-9d5f-4a7d-917d-3755e303e475" providerId="ADAL" clId="{D8CDFCF7-1EC0-47AE-8B0B-6D44F5565A1F}" dt="2022-07-25T20:51:54.186" v="138" actId="1076"/>
          <ac:spMkLst>
            <pc:docMk/>
            <pc:sldMk cId="1074321042" sldId="256"/>
            <ac:spMk id="483" creationId="{1D67A9D5-CC1E-4E73-9A1E-B573BDC3103F}"/>
          </ac:spMkLst>
        </pc:spChg>
        <pc:spChg chg="del mod">
          <ac:chgData name="Róisín Cox" userId="633c801c-9d5f-4a7d-917d-3755e303e475" providerId="ADAL" clId="{D8CDFCF7-1EC0-47AE-8B0B-6D44F5565A1F}" dt="2022-07-25T20:55:34.218" v="170" actId="478"/>
          <ac:spMkLst>
            <pc:docMk/>
            <pc:sldMk cId="1074321042" sldId="256"/>
            <ac:spMk id="489" creationId="{8471E685-331D-49E2-A68A-C42F45A77C83}"/>
          </ac:spMkLst>
        </pc:spChg>
        <pc:spChg chg="del">
          <ac:chgData name="Róisín Cox" userId="633c801c-9d5f-4a7d-917d-3755e303e475" providerId="ADAL" clId="{D8CDFCF7-1EC0-47AE-8B0B-6D44F5565A1F}" dt="2022-07-25T21:23:22.867" v="630" actId="478"/>
          <ac:spMkLst>
            <pc:docMk/>
            <pc:sldMk cId="1074321042" sldId="256"/>
            <ac:spMk id="495" creationId="{4392428B-7B9C-4F6D-A8BA-F341303365FF}"/>
          </ac:spMkLst>
        </pc:spChg>
        <pc:spChg chg="mod">
          <ac:chgData name="Róisín Cox" userId="633c801c-9d5f-4a7d-917d-3755e303e475" providerId="ADAL" clId="{D8CDFCF7-1EC0-47AE-8B0B-6D44F5565A1F}" dt="2022-07-25T21:00:27.156" v="230" actId="1076"/>
          <ac:spMkLst>
            <pc:docMk/>
            <pc:sldMk cId="1074321042" sldId="256"/>
            <ac:spMk id="497" creationId="{4BA7A789-BED6-4E0F-A0C4-FBCAABBEAF77}"/>
          </ac:spMkLst>
        </pc:spChg>
        <pc:spChg chg="mod">
          <ac:chgData name="Róisín Cox" userId="633c801c-9d5f-4a7d-917d-3755e303e475" providerId="ADAL" clId="{D8CDFCF7-1EC0-47AE-8B0B-6D44F5565A1F}" dt="2022-07-25T21:04:37.353" v="294" actId="20577"/>
          <ac:spMkLst>
            <pc:docMk/>
            <pc:sldMk cId="1074321042" sldId="256"/>
            <ac:spMk id="498" creationId="{91FE8F7C-3AE6-4BD0-A1A4-12F8AFA76D82}"/>
          </ac:spMkLst>
        </pc:spChg>
        <pc:picChg chg="del">
          <ac:chgData name="Róisín Cox" userId="633c801c-9d5f-4a7d-917d-3755e303e475" providerId="ADAL" clId="{D8CDFCF7-1EC0-47AE-8B0B-6D44F5565A1F}" dt="2022-07-25T21:04:43.267" v="295" actId="478"/>
          <ac:picMkLst>
            <pc:docMk/>
            <pc:sldMk cId="1074321042" sldId="256"/>
            <ac:picMk id="14" creationId="{00000000-0000-0000-0000-000000000000}"/>
          </ac:picMkLst>
        </pc:picChg>
        <pc:picChg chg="mod">
          <ac:chgData name="Róisín Cox" userId="633c801c-9d5f-4a7d-917d-3755e303e475" providerId="ADAL" clId="{D8CDFCF7-1EC0-47AE-8B0B-6D44F5565A1F}" dt="2022-07-25T21:23:54.031" v="634" actId="1076"/>
          <ac:picMkLst>
            <pc:docMk/>
            <pc:sldMk cId="1074321042" sldId="256"/>
            <ac:picMk id="217" creationId="{00000000-0000-0000-0000-000000000000}"/>
          </ac:picMkLst>
        </pc:picChg>
        <pc:picChg chg="mod">
          <ac:chgData name="Róisín Cox" userId="633c801c-9d5f-4a7d-917d-3755e303e475" providerId="ADAL" clId="{D8CDFCF7-1EC0-47AE-8B0B-6D44F5565A1F}" dt="2022-07-25T22:10:17.989" v="660" actId="1076"/>
          <ac:picMkLst>
            <pc:docMk/>
            <pc:sldMk cId="1074321042" sldId="256"/>
            <ac:picMk id="287" creationId="{0F1A3130-A31E-4724-923E-EDC3EC4064EF}"/>
          </ac:picMkLst>
        </pc:picChg>
        <pc:picChg chg="mod">
          <ac:chgData name="Róisín Cox" userId="633c801c-9d5f-4a7d-917d-3755e303e475" providerId="ADAL" clId="{D8CDFCF7-1EC0-47AE-8B0B-6D44F5565A1F}" dt="2022-07-25T22:36:42.438" v="1071" actId="1076"/>
          <ac:picMkLst>
            <pc:docMk/>
            <pc:sldMk cId="1074321042" sldId="256"/>
            <ac:picMk id="471" creationId="{85D2302F-D5D1-47BE-8129-75851CBB827F}"/>
          </ac:picMkLst>
        </pc:picChg>
        <pc:cxnChg chg="mod">
          <ac:chgData name="Róisín Cox" userId="633c801c-9d5f-4a7d-917d-3755e303e475" providerId="ADAL" clId="{D8CDFCF7-1EC0-47AE-8B0B-6D44F5565A1F}" dt="2022-07-25T22:37:05.616" v="1076" actId="14100"/>
          <ac:cxnSpMkLst>
            <pc:docMk/>
            <pc:sldMk cId="1074321042" sldId="256"/>
            <ac:cxnSpMk id="95" creationId="{432DE9D9-B0B5-F742-8942-7B37AAB3C019}"/>
          </ac:cxnSpMkLst>
        </pc:cxnChg>
        <pc:cxnChg chg="mod">
          <ac:chgData name="Róisín Cox" userId="633c801c-9d5f-4a7d-917d-3755e303e475" providerId="ADAL" clId="{D8CDFCF7-1EC0-47AE-8B0B-6D44F5565A1F}" dt="2022-07-25T22:37:27.965" v="1081" actId="1076"/>
          <ac:cxnSpMkLst>
            <pc:docMk/>
            <pc:sldMk cId="1074321042" sldId="256"/>
            <ac:cxnSpMk id="101" creationId="{ED5654B3-6730-9743-8B5B-BB63078882F5}"/>
          </ac:cxnSpMkLst>
        </pc:cxnChg>
        <pc:cxnChg chg="mod">
          <ac:chgData name="Róisín Cox" userId="633c801c-9d5f-4a7d-917d-3755e303e475" providerId="ADAL" clId="{D8CDFCF7-1EC0-47AE-8B0B-6D44F5565A1F}" dt="2022-07-25T22:37:20.001" v="1079" actId="1076"/>
          <ac:cxnSpMkLst>
            <pc:docMk/>
            <pc:sldMk cId="1074321042" sldId="256"/>
            <ac:cxnSpMk id="116" creationId="{00E6D38E-3F60-8646-B0C0-1F4A34240498}"/>
          </ac:cxnSpMkLst>
        </pc:cxnChg>
        <pc:cxnChg chg="mod">
          <ac:chgData name="Róisín Cox" userId="633c801c-9d5f-4a7d-917d-3755e303e475" providerId="ADAL" clId="{D8CDFCF7-1EC0-47AE-8B0B-6D44F5565A1F}" dt="2022-07-25T22:36:54.518" v="1074" actId="14100"/>
          <ac:cxnSpMkLst>
            <pc:docMk/>
            <pc:sldMk cId="1074321042" sldId="256"/>
            <ac:cxnSpMk id="117" creationId="{DDCFADFF-18E9-314C-BA93-B0E2EAA0B395}"/>
          </ac:cxnSpMkLst>
        </pc:cxnChg>
        <pc:cxnChg chg="del">
          <ac:chgData name="Róisín Cox" userId="633c801c-9d5f-4a7d-917d-3755e303e475" providerId="ADAL" clId="{D8CDFCF7-1EC0-47AE-8B0B-6D44F5565A1F}" dt="2022-07-25T22:36:17.023" v="1068" actId="478"/>
          <ac:cxnSpMkLst>
            <pc:docMk/>
            <pc:sldMk cId="1074321042" sldId="256"/>
            <ac:cxnSpMk id="119" creationId="{79CABD94-8106-F04E-93C4-2DBA3B817C6C}"/>
          </ac:cxnSpMkLst>
        </pc:cxnChg>
        <pc:cxnChg chg="mod">
          <ac:chgData name="Róisín Cox" userId="633c801c-9d5f-4a7d-917d-3755e303e475" providerId="ADAL" clId="{D8CDFCF7-1EC0-47AE-8B0B-6D44F5565A1F}" dt="2022-07-25T22:36:32.620" v="1070" actId="14100"/>
          <ac:cxnSpMkLst>
            <pc:docMk/>
            <pc:sldMk cId="1074321042" sldId="256"/>
            <ac:cxnSpMk id="196" creationId="{206BE152-910A-2843-A2AB-7EEE1AB8E0D0}"/>
          </ac:cxnSpMkLst>
        </pc:cxnChg>
        <pc:cxnChg chg="mod">
          <ac:chgData name="Róisín Cox" userId="633c801c-9d5f-4a7d-917d-3755e303e475" providerId="ADAL" clId="{D8CDFCF7-1EC0-47AE-8B0B-6D44F5565A1F}" dt="2022-07-25T22:10:22.730" v="661" actId="14100"/>
          <ac:cxnSpMkLst>
            <pc:docMk/>
            <pc:sldMk cId="1074321042" sldId="256"/>
            <ac:cxnSpMk id="206" creationId="{22C34EC9-0363-624B-91C8-BC3109AEE089}"/>
          </ac:cxnSpMkLst>
        </pc:cxnChg>
        <pc:cxnChg chg="mod">
          <ac:chgData name="Róisín Cox" userId="633c801c-9d5f-4a7d-917d-3755e303e475" providerId="ADAL" clId="{D8CDFCF7-1EC0-47AE-8B0B-6D44F5565A1F}" dt="2022-07-25T22:09:50.190" v="656" actId="1076"/>
          <ac:cxnSpMkLst>
            <pc:docMk/>
            <pc:sldMk cId="1074321042" sldId="256"/>
            <ac:cxnSpMk id="234" creationId="{C01852B1-E08D-2243-A474-5E7835DAB027}"/>
          </ac:cxnSpMkLst>
        </pc:cxnChg>
        <pc:cxnChg chg="mod">
          <ac:chgData name="Róisín Cox" userId="633c801c-9d5f-4a7d-917d-3755e303e475" providerId="ADAL" clId="{D8CDFCF7-1EC0-47AE-8B0B-6D44F5565A1F}" dt="2022-07-25T22:26:04.493" v="861" actId="1076"/>
          <ac:cxnSpMkLst>
            <pc:docMk/>
            <pc:sldMk cId="1074321042" sldId="256"/>
            <ac:cxnSpMk id="294" creationId="{B7397451-F657-42BA-9CA1-7DDB82DB5C42}"/>
          </ac:cxnSpMkLst>
        </pc:cxnChg>
        <pc:cxnChg chg="mod">
          <ac:chgData name="Róisín Cox" userId="633c801c-9d5f-4a7d-917d-3755e303e475" providerId="ADAL" clId="{D8CDFCF7-1EC0-47AE-8B0B-6D44F5565A1F}" dt="2022-07-25T21:24:07.131" v="637" actId="14100"/>
          <ac:cxnSpMkLst>
            <pc:docMk/>
            <pc:sldMk cId="1074321042" sldId="256"/>
            <ac:cxnSpMk id="296" creationId="{C5F88770-58DC-4154-B151-7A7AB4A328FD}"/>
          </ac:cxnSpMkLst>
        </pc:cxnChg>
        <pc:cxnChg chg="del">
          <ac:chgData name="Róisín Cox" userId="633c801c-9d5f-4a7d-917d-3755e303e475" providerId="ADAL" clId="{D8CDFCF7-1EC0-47AE-8B0B-6D44F5565A1F}" dt="2022-07-25T21:24:47.805" v="646" actId="478"/>
          <ac:cxnSpMkLst>
            <pc:docMk/>
            <pc:sldMk cId="1074321042" sldId="256"/>
            <ac:cxnSpMk id="318" creationId="{7211658C-81DF-46BB-B5A3-3EA8230C6475}"/>
          </ac:cxnSpMkLst>
        </pc:cxnChg>
        <pc:cxnChg chg="mod">
          <ac:chgData name="Róisín Cox" userId="633c801c-9d5f-4a7d-917d-3755e303e475" providerId="ADAL" clId="{D8CDFCF7-1EC0-47AE-8B0B-6D44F5565A1F}" dt="2022-07-25T21:24:36.611" v="644" actId="14100"/>
          <ac:cxnSpMkLst>
            <pc:docMk/>
            <pc:sldMk cId="1074321042" sldId="256"/>
            <ac:cxnSpMk id="319" creationId="{C2703FF6-A61E-4DF6-A38B-311D09568F9F}"/>
          </ac:cxnSpMkLst>
        </pc:cxnChg>
        <pc:cxnChg chg="del">
          <ac:chgData name="Róisín Cox" userId="633c801c-9d5f-4a7d-917d-3755e303e475" providerId="ADAL" clId="{D8CDFCF7-1EC0-47AE-8B0B-6D44F5565A1F}" dt="2022-07-25T22:36:14.198" v="1067" actId="478"/>
          <ac:cxnSpMkLst>
            <pc:docMk/>
            <pc:sldMk cId="1074321042" sldId="256"/>
            <ac:cxnSpMk id="399" creationId="{E84EC7A0-1EC3-489B-B564-99132653BA00}"/>
          </ac:cxnSpMkLst>
        </pc:cxnChg>
        <pc:cxnChg chg="mod">
          <ac:chgData name="Róisín Cox" userId="633c801c-9d5f-4a7d-917d-3755e303e475" providerId="ADAL" clId="{D8CDFCF7-1EC0-47AE-8B0B-6D44F5565A1F}" dt="2022-07-25T22:36:10.821" v="1066" actId="14100"/>
          <ac:cxnSpMkLst>
            <pc:docMk/>
            <pc:sldMk cId="1074321042" sldId="256"/>
            <ac:cxnSpMk id="402" creationId="{4C8A4E39-A5D3-4E3C-B675-233EEF1AD624}"/>
          </ac:cxnSpMkLst>
        </pc:cxnChg>
        <pc:cxnChg chg="del">
          <ac:chgData name="Róisín Cox" userId="633c801c-9d5f-4a7d-917d-3755e303e475" providerId="ADAL" clId="{D8CDFCF7-1EC0-47AE-8B0B-6D44F5565A1F}" dt="2022-07-25T22:35:58.525" v="1064" actId="478"/>
          <ac:cxnSpMkLst>
            <pc:docMk/>
            <pc:sldMk cId="1074321042" sldId="256"/>
            <ac:cxnSpMk id="404" creationId="{55D8D665-85EA-4BF1-B6C2-A52C3A9260DC}"/>
          </ac:cxnSpMkLst>
        </pc:cxnChg>
        <pc:cxnChg chg="mod">
          <ac:chgData name="Róisín Cox" userId="633c801c-9d5f-4a7d-917d-3755e303e475" providerId="ADAL" clId="{D8CDFCF7-1EC0-47AE-8B0B-6D44F5565A1F}" dt="2022-07-25T22:35:43.909" v="1061" actId="14100"/>
          <ac:cxnSpMkLst>
            <pc:docMk/>
            <pc:sldMk cId="1074321042" sldId="256"/>
            <ac:cxnSpMk id="414" creationId="{970C0AA5-ED89-4EB0-B167-A719E81A435C}"/>
          </ac:cxnSpMkLst>
        </pc:cxnChg>
        <pc:cxnChg chg="mod">
          <ac:chgData name="Róisín Cox" userId="633c801c-9d5f-4a7d-917d-3755e303e475" providerId="ADAL" clId="{D8CDFCF7-1EC0-47AE-8B0B-6D44F5565A1F}" dt="2022-07-25T22:35:10.874" v="1057" actId="1076"/>
          <ac:cxnSpMkLst>
            <pc:docMk/>
            <pc:sldMk cId="1074321042" sldId="256"/>
            <ac:cxnSpMk id="416" creationId="{AF52F4AD-7FD7-46EA-8CF6-709D7AEBBF7E}"/>
          </ac:cxnSpMkLst>
        </pc:cxnChg>
        <pc:cxnChg chg="del mod">
          <ac:chgData name="Róisín Cox" userId="633c801c-9d5f-4a7d-917d-3755e303e475" providerId="ADAL" clId="{D8CDFCF7-1EC0-47AE-8B0B-6D44F5565A1F}" dt="2022-07-25T22:35:55.999" v="1063" actId="478"/>
          <ac:cxnSpMkLst>
            <pc:docMk/>
            <pc:sldMk cId="1074321042" sldId="256"/>
            <ac:cxnSpMk id="421" creationId="{9B445240-399E-4288-B61F-011BC64B8806}"/>
          </ac:cxnSpMkLst>
        </pc:cxnChg>
        <pc:cxnChg chg="del">
          <ac:chgData name="Róisín Cox" userId="633c801c-9d5f-4a7d-917d-3755e303e475" providerId="ADAL" clId="{D8CDFCF7-1EC0-47AE-8B0B-6D44F5565A1F}" dt="2022-07-25T22:34:46.758" v="1053" actId="478"/>
          <ac:cxnSpMkLst>
            <pc:docMk/>
            <pc:sldMk cId="1074321042" sldId="256"/>
            <ac:cxnSpMk id="422" creationId="{7FEBCA52-4E69-4E21-AABE-C6B6046DDF5B}"/>
          </ac:cxnSpMkLst>
        </pc:cxnChg>
        <pc:cxnChg chg="del">
          <ac:chgData name="Róisín Cox" userId="633c801c-9d5f-4a7d-917d-3755e303e475" providerId="ADAL" clId="{D8CDFCF7-1EC0-47AE-8B0B-6D44F5565A1F}" dt="2022-07-25T22:34:40.855" v="1052" actId="478"/>
          <ac:cxnSpMkLst>
            <pc:docMk/>
            <pc:sldMk cId="1074321042" sldId="256"/>
            <ac:cxnSpMk id="426" creationId="{9A7E9AE4-66B6-4167-8CB1-2370B4DFB57F}"/>
          </ac:cxnSpMkLst>
        </pc:cxnChg>
        <pc:cxnChg chg="mod">
          <ac:chgData name="Róisín Cox" userId="633c801c-9d5f-4a7d-917d-3755e303e475" providerId="ADAL" clId="{D8CDFCF7-1EC0-47AE-8B0B-6D44F5565A1F}" dt="2022-07-25T22:09:33.460" v="654" actId="14100"/>
          <ac:cxnSpMkLst>
            <pc:docMk/>
            <pc:sldMk cId="1074321042" sldId="256"/>
            <ac:cxnSpMk id="452" creationId="{E006AFED-B36A-42B2-838D-74D7FD52867D}"/>
          </ac:cxnSpMkLst>
        </pc:cxnChg>
        <pc:cxnChg chg="mod">
          <ac:chgData name="Róisín Cox" userId="633c801c-9d5f-4a7d-917d-3755e303e475" providerId="ADAL" clId="{D8CDFCF7-1EC0-47AE-8B0B-6D44F5565A1F}" dt="2022-07-25T22:10:46.337" v="665" actId="1076"/>
          <ac:cxnSpMkLst>
            <pc:docMk/>
            <pc:sldMk cId="1074321042" sldId="256"/>
            <ac:cxnSpMk id="472" creationId="{62ABF8E8-F9DE-460A-98CD-549E4EA7B3A6}"/>
          </ac:cxnSpMkLst>
        </pc:cxnChg>
        <pc:cxnChg chg="mod">
          <ac:chgData name="Róisín Cox" userId="633c801c-9d5f-4a7d-917d-3755e303e475" providerId="ADAL" clId="{D8CDFCF7-1EC0-47AE-8B0B-6D44F5565A1F}" dt="2022-07-25T22:10:35.540" v="663" actId="1076"/>
          <ac:cxnSpMkLst>
            <pc:docMk/>
            <pc:sldMk cId="1074321042" sldId="256"/>
            <ac:cxnSpMk id="481" creationId="{459D4038-7592-473C-B07D-B8BCF35F433B}"/>
          </ac:cxnSpMkLst>
        </pc:cxnChg>
        <pc:cxnChg chg="mod">
          <ac:chgData name="Róisín Cox" userId="633c801c-9d5f-4a7d-917d-3755e303e475" providerId="ADAL" clId="{D8CDFCF7-1EC0-47AE-8B0B-6D44F5565A1F}" dt="2022-07-25T22:15:47.326" v="717" actId="14100"/>
          <ac:cxnSpMkLst>
            <pc:docMk/>
            <pc:sldMk cId="1074321042" sldId="256"/>
            <ac:cxnSpMk id="494" creationId="{EC642833-F2C5-4B08-9721-A4A7EB6AFBA4}"/>
          </ac:cxnSpMkLst>
        </pc:cxnChg>
        <pc:cxnChg chg="mod">
          <ac:chgData name="Róisín Cox" userId="633c801c-9d5f-4a7d-917d-3755e303e475" providerId="ADAL" clId="{D8CDFCF7-1EC0-47AE-8B0B-6D44F5565A1F}" dt="2022-07-25T22:15:34.711" v="714" actId="1076"/>
          <ac:cxnSpMkLst>
            <pc:docMk/>
            <pc:sldMk cId="1074321042" sldId="256"/>
            <ac:cxnSpMk id="504" creationId="{7E0896E7-7A54-49A3-9CF3-0F6077FC5A93}"/>
          </ac:cxnSpMkLst>
        </pc:cxnChg>
        <pc:cxnChg chg="mod">
          <ac:chgData name="Róisín Cox" userId="633c801c-9d5f-4a7d-917d-3755e303e475" providerId="ADAL" clId="{D8CDFCF7-1EC0-47AE-8B0B-6D44F5565A1F}" dt="2022-07-25T22:24:58.683" v="830" actId="14100"/>
          <ac:cxnSpMkLst>
            <pc:docMk/>
            <pc:sldMk cId="1074321042" sldId="256"/>
            <ac:cxnSpMk id="519" creationId="{D1F5CCE5-2347-454D-B30C-A14E567FFB33}"/>
          </ac:cxnSpMkLst>
        </pc:cxnChg>
        <pc:cxnChg chg="mod">
          <ac:chgData name="Róisín Cox" userId="633c801c-9d5f-4a7d-917d-3755e303e475" providerId="ADAL" clId="{D8CDFCF7-1EC0-47AE-8B0B-6D44F5565A1F}" dt="2022-07-25T22:33:02.354" v="1036" actId="1076"/>
          <ac:cxnSpMkLst>
            <pc:docMk/>
            <pc:sldMk cId="1074321042" sldId="256"/>
            <ac:cxnSpMk id="532" creationId="{F30CF106-B6D9-494F-AA3F-A2B8566D7232}"/>
          </ac:cxnSpMkLst>
        </pc:cxnChg>
        <pc:cxnChg chg="mod">
          <ac:chgData name="Róisín Cox" userId="633c801c-9d5f-4a7d-917d-3755e303e475" providerId="ADAL" clId="{D8CDFCF7-1EC0-47AE-8B0B-6D44F5565A1F}" dt="2022-07-25T22:29:52.881" v="953" actId="14100"/>
          <ac:cxnSpMkLst>
            <pc:docMk/>
            <pc:sldMk cId="1074321042" sldId="256"/>
            <ac:cxnSpMk id="539" creationId="{BBD94BE1-975F-46D7-9A05-07FE1B11442A}"/>
          </ac:cxnSpMkLst>
        </pc:cxnChg>
        <pc:cxnChg chg="mod">
          <ac:chgData name="Róisín Cox" userId="633c801c-9d5f-4a7d-917d-3755e303e475" providerId="ADAL" clId="{D8CDFCF7-1EC0-47AE-8B0B-6D44F5565A1F}" dt="2022-07-25T22:31:32.059" v="1009" actId="1076"/>
          <ac:cxnSpMkLst>
            <pc:docMk/>
            <pc:sldMk cId="1074321042" sldId="256"/>
            <ac:cxnSpMk id="554" creationId="{E645F525-DF7A-4582-BA5B-476916A29531}"/>
          </ac:cxnSpMkLst>
        </pc:cxnChg>
        <pc:cxnChg chg="mod">
          <ac:chgData name="Róisín Cox" userId="633c801c-9d5f-4a7d-917d-3755e303e475" providerId="ADAL" clId="{D8CDFCF7-1EC0-47AE-8B0B-6D44F5565A1F}" dt="2022-07-25T22:32:43.933" v="1032" actId="1076"/>
          <ac:cxnSpMkLst>
            <pc:docMk/>
            <pc:sldMk cId="1074321042" sldId="256"/>
            <ac:cxnSpMk id="557" creationId="{6D2CA6D4-B783-4475-9FB8-1D76F9FB7BB6}"/>
          </ac:cxnSpMkLst>
        </pc:cxnChg>
        <pc:cxnChg chg="mod">
          <ac:chgData name="Róisín Cox" userId="633c801c-9d5f-4a7d-917d-3755e303e475" providerId="ADAL" clId="{D8CDFCF7-1EC0-47AE-8B0B-6D44F5565A1F}" dt="2022-07-25T21:23:01.697" v="626" actId="14100"/>
          <ac:cxnSpMkLst>
            <pc:docMk/>
            <pc:sldMk cId="1074321042" sldId="256"/>
            <ac:cxnSpMk id="619" creationId="{4405E6CA-E5DD-422F-BBC2-0D02D90B9AF8}"/>
          </ac:cxnSpMkLst>
        </pc:cxnChg>
        <pc:cxnChg chg="del">
          <ac:chgData name="Róisín Cox" userId="633c801c-9d5f-4a7d-917d-3755e303e475" providerId="ADAL" clId="{D8CDFCF7-1EC0-47AE-8B0B-6D44F5565A1F}" dt="2022-07-25T21:23:49.956" v="633" actId="478"/>
          <ac:cxnSpMkLst>
            <pc:docMk/>
            <pc:sldMk cId="1074321042" sldId="256"/>
            <ac:cxnSpMk id="621" creationId="{E3F061CF-B9C5-49C1-8ABB-4084A9282E37}"/>
          </ac:cxnSpMkLst>
        </pc:cxnChg>
        <pc:cxnChg chg="del">
          <ac:chgData name="Róisín Cox" userId="633c801c-9d5f-4a7d-917d-3755e303e475" providerId="ADAL" clId="{D8CDFCF7-1EC0-47AE-8B0B-6D44F5565A1F}" dt="2022-07-25T21:23:12.814" v="628" actId="478"/>
          <ac:cxnSpMkLst>
            <pc:docMk/>
            <pc:sldMk cId="1074321042" sldId="256"/>
            <ac:cxnSpMk id="623" creationId="{7D1A76D7-946A-434B-9E20-E66593C9A965}"/>
          </ac:cxnSpMkLst>
        </pc:cxnChg>
        <pc:cxnChg chg="mod">
          <ac:chgData name="Róisín Cox" userId="633c801c-9d5f-4a7d-917d-3755e303e475" providerId="ADAL" clId="{D8CDFCF7-1EC0-47AE-8B0B-6D44F5565A1F}" dt="2022-07-25T21:24:26.335" v="641" actId="14100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óisín Cox" userId="633c801c-9d5f-4a7d-917d-3755e303e475" providerId="ADAL" clId="{D8CDFCF7-1EC0-47AE-8B0B-6D44F5565A1F}" dt="2022-07-25T21:24:17.400" v="639" actId="14100"/>
          <ac:cxnSpMkLst>
            <pc:docMk/>
            <pc:sldMk cId="1074321042" sldId="256"/>
            <ac:cxnSpMk id="636" creationId="{E6C2D989-6BCF-44BD-A06B-C7FA92BCF323}"/>
          </ac:cxnSpMkLst>
        </pc:cxnChg>
        <pc:cxnChg chg="del">
          <ac:chgData name="Róisín Cox" userId="633c801c-9d5f-4a7d-917d-3755e303e475" providerId="ADAL" clId="{D8CDFCF7-1EC0-47AE-8B0B-6D44F5565A1F}" dt="2022-07-25T21:24:50.877" v="647" actId="478"/>
          <ac:cxnSpMkLst>
            <pc:docMk/>
            <pc:sldMk cId="1074321042" sldId="256"/>
            <ac:cxnSpMk id="638" creationId="{7E040C18-2E53-40CA-BFAD-62C81655A485}"/>
          </ac:cxnSpMkLst>
        </pc:cxnChg>
      </pc:sldChg>
    </pc:docChg>
  </pc:docChgLst>
  <pc:docChgLst>
    <pc:chgData name="Róisín Cox" userId="633c801c-9d5f-4a7d-917d-3755e303e475" providerId="ADAL" clId="{0A4A7E5E-A6A4-4639-AC01-3826BB0DF658}"/>
    <pc:docChg chg="custSel modSld">
      <pc:chgData name="Róisín Cox" userId="633c801c-9d5f-4a7d-917d-3755e303e475" providerId="ADAL" clId="{0A4A7E5E-A6A4-4639-AC01-3826BB0DF658}" dt="2022-01-21T10:44:42.757" v="96" actId="20577"/>
      <pc:docMkLst>
        <pc:docMk/>
      </pc:docMkLst>
      <pc:sldChg chg="delSp modSp mod">
        <pc:chgData name="Róisín Cox" userId="633c801c-9d5f-4a7d-917d-3755e303e475" providerId="ADAL" clId="{0A4A7E5E-A6A4-4639-AC01-3826BB0DF658}" dt="2022-01-21T10:44:42.757" v="96" actId="20577"/>
        <pc:sldMkLst>
          <pc:docMk/>
          <pc:sldMk cId="1074321042" sldId="256"/>
        </pc:sldMkLst>
        <pc:spChg chg="mod">
          <ac:chgData name="Róisín Cox" userId="633c801c-9d5f-4a7d-917d-3755e303e475" providerId="ADAL" clId="{0A4A7E5E-A6A4-4639-AC01-3826BB0DF658}" dt="2022-01-21T10:44:33.965" v="94" actId="20577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0A4A7E5E-A6A4-4639-AC01-3826BB0DF658}" dt="2022-01-21T10:44:42.757" v="96" actId="20577"/>
          <ac:spMkLst>
            <pc:docMk/>
            <pc:sldMk cId="1074321042" sldId="256"/>
            <ac:spMk id="7" creationId="{72D6E4D3-4FA7-4E41-8680-F0EAB5485FBA}"/>
          </ac:spMkLst>
        </pc:spChg>
        <pc:spChg chg="mod">
          <ac:chgData name="Róisín Cox" userId="633c801c-9d5f-4a7d-917d-3755e303e475" providerId="ADAL" clId="{0A4A7E5E-A6A4-4639-AC01-3826BB0DF658}" dt="2022-01-21T10:43:58.779" v="52" actId="1076"/>
          <ac:spMkLst>
            <pc:docMk/>
            <pc:sldMk cId="1074321042" sldId="256"/>
            <ac:spMk id="269" creationId="{05207B91-234F-4675-9EE1-048C0BDAD07F}"/>
          </ac:spMkLst>
        </pc:spChg>
        <pc:spChg chg="mod">
          <ac:chgData name="Róisín Cox" userId="633c801c-9d5f-4a7d-917d-3755e303e475" providerId="ADAL" clId="{0A4A7E5E-A6A4-4639-AC01-3826BB0DF658}" dt="2022-01-21T10:43:10.662" v="29" actId="1076"/>
          <ac:spMkLst>
            <pc:docMk/>
            <pc:sldMk cId="1074321042" sldId="256"/>
            <ac:spMk id="270" creationId="{F6E533A9-B401-4A5F-9164-11033CCC3EB5}"/>
          </ac:spMkLst>
        </pc:spChg>
        <pc:picChg chg="del">
          <ac:chgData name="Róisín Cox" userId="633c801c-9d5f-4a7d-917d-3755e303e475" providerId="ADAL" clId="{0A4A7E5E-A6A4-4639-AC01-3826BB0DF658}" dt="2022-01-21T10:42:39.546" v="0" actId="478"/>
          <ac:picMkLst>
            <pc:docMk/>
            <pc:sldMk cId="1074321042" sldId="256"/>
            <ac:picMk id="41" creationId="{00000000-0000-0000-0000-000000000000}"/>
          </ac:picMkLst>
        </pc:picChg>
        <pc:cxnChg chg="mod">
          <ac:chgData name="Róisín Cox" userId="633c801c-9d5f-4a7d-917d-3755e303e475" providerId="ADAL" clId="{0A4A7E5E-A6A4-4639-AC01-3826BB0DF658}" dt="2022-01-21T10:44:05.296" v="54" actId="14100"/>
          <ac:cxnSpMkLst>
            <pc:docMk/>
            <pc:sldMk cId="1074321042" sldId="256"/>
            <ac:cxnSpMk id="206" creationId="{22C34EC9-0363-624B-91C8-BC3109AEE089}"/>
          </ac:cxnSpMkLst>
        </pc:cxnChg>
        <pc:cxnChg chg="mod">
          <ac:chgData name="Róisín Cox" userId="633c801c-9d5f-4a7d-917d-3755e303e475" providerId="ADAL" clId="{0A4A7E5E-A6A4-4639-AC01-3826BB0DF658}" dt="2022-01-21T10:43:14.057" v="30" actId="14100"/>
          <ac:cxnSpMkLst>
            <pc:docMk/>
            <pc:sldMk cId="1074321042" sldId="256"/>
            <ac:cxnSpMk id="452" creationId="{E006AFED-B36A-42B2-838D-74D7FD52867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216836" y="140634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Talking about a future school trip</a:t>
            </a:r>
          </a:p>
          <a:p>
            <a:r>
              <a:rPr lang="en-US" sz="2400" dirty="0"/>
              <a:t>Ordering food ink in a café or market&amp;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rgbClr val="C00000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C00000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>
            <a:off x="6765398" y="15229052"/>
            <a:ext cx="0" cy="51012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542132" y="15862112"/>
            <a:ext cx="10297" cy="45674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640464" y="15304935"/>
            <a:ext cx="1" cy="41624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3903272" y="15261276"/>
            <a:ext cx="1541" cy="42232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4459941" y="15939843"/>
            <a:ext cx="1934" cy="50090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7653907" y="10923849"/>
            <a:ext cx="32611" cy="48992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V="1">
            <a:off x="7098567" y="11482427"/>
            <a:ext cx="16436" cy="44839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967824" y="16005431"/>
            <a:ext cx="325958" cy="23413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 flipV="1">
            <a:off x="8552123" y="3532691"/>
            <a:ext cx="375521" cy="11911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132341" y="2514045"/>
            <a:ext cx="218721" cy="26021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016300" y="4065668"/>
            <a:ext cx="344609" cy="0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8389406" y="4506704"/>
            <a:ext cx="461172" cy="6001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315865" y="2361580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400656" y="2781734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827672" y="2921389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70399" y="2292866"/>
            <a:ext cx="1" cy="4751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033768" y="140634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German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921691" y="15484116"/>
            <a:ext cx="466130" cy="25506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095375" y="13325475"/>
            <a:ext cx="332491" cy="46112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1149379" y="14912437"/>
            <a:ext cx="579548" cy="330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>
            <a:off x="3761311" y="13150369"/>
            <a:ext cx="1" cy="47210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901603" y="13777859"/>
            <a:ext cx="0" cy="3896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>
            <a:off x="8428378" y="11343688"/>
            <a:ext cx="455087" cy="26447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 flipH="1">
            <a:off x="5529267" y="10902315"/>
            <a:ext cx="19863" cy="45855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6021519" y="11688348"/>
            <a:ext cx="0" cy="305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  <a:stCxn id="473" idx="0"/>
          </p:cNvCxnSpPr>
          <p:nvPr/>
        </p:nvCxnSpPr>
        <p:spPr>
          <a:xfrm flipV="1">
            <a:off x="4403326" y="11636275"/>
            <a:ext cx="205669" cy="24561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>
            <a:off x="3673077" y="10988594"/>
            <a:ext cx="0" cy="42517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2565710" y="11453450"/>
            <a:ext cx="0" cy="65658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>
            <a:extLst>
              <a:ext uri="{FF2B5EF4-FFF2-40B4-BE49-F238E27FC236}">
                <a16:creationId xmlns:a16="http://schemas.microsoft.com/office/drawing/2014/main" id="{D1F5CCE5-2347-454D-B30C-A14E567FFB33}"/>
              </a:ext>
            </a:extLst>
          </p:cNvPr>
          <p:cNvCxnSpPr>
            <a:cxnSpLocks/>
            <a:stCxn id="450" idx="1"/>
          </p:cNvCxnSpPr>
          <p:nvPr/>
        </p:nvCxnSpPr>
        <p:spPr>
          <a:xfrm flipH="1">
            <a:off x="1289366" y="10498368"/>
            <a:ext cx="411410" cy="16689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970308" y="9460094"/>
            <a:ext cx="148235" cy="25559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 flipH="1">
            <a:off x="3350889" y="8762077"/>
            <a:ext cx="93289" cy="45836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BBD94BE1-975F-46D7-9A05-07FE1B11442A}"/>
              </a:ext>
            </a:extLst>
          </p:cNvPr>
          <p:cNvCxnSpPr>
            <a:cxnSpLocks/>
          </p:cNvCxnSpPr>
          <p:nvPr/>
        </p:nvCxnSpPr>
        <p:spPr>
          <a:xfrm flipV="1">
            <a:off x="3640109" y="9317101"/>
            <a:ext cx="206395" cy="35064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5834919" y="9485085"/>
            <a:ext cx="0" cy="28361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6466393" y="8847646"/>
            <a:ext cx="0" cy="3704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94558" y="8117324"/>
            <a:ext cx="454526" cy="152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 flipV="1">
            <a:off x="8609142" y="7656489"/>
            <a:ext cx="356508" cy="1524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200158" y="7069014"/>
            <a:ext cx="270502" cy="13764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V="1">
            <a:off x="7560663" y="7199777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>
            <a:extLst>
              <a:ext uri="{FF2B5EF4-FFF2-40B4-BE49-F238E27FC236}">
                <a16:creationId xmlns:a16="http://schemas.microsoft.com/office/drawing/2014/main" id="{836FBE28-1FC2-4336-8373-5247EAC235D4}"/>
              </a:ext>
            </a:extLst>
          </p:cNvPr>
          <p:cNvCxnSpPr>
            <a:cxnSpLocks/>
          </p:cNvCxnSpPr>
          <p:nvPr/>
        </p:nvCxnSpPr>
        <p:spPr>
          <a:xfrm flipV="1">
            <a:off x="6482116" y="7261739"/>
            <a:ext cx="41614" cy="4847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5390764" y="7284584"/>
            <a:ext cx="481790" cy="37952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7808260" y="6715163"/>
            <a:ext cx="178994" cy="28167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6997862" y="6715163"/>
            <a:ext cx="0" cy="35889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958825" y="6635743"/>
            <a:ext cx="0" cy="54513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405E6CA-E5DD-422F-BBC2-0D02D90B9AF8}"/>
              </a:ext>
            </a:extLst>
          </p:cNvPr>
          <p:cNvCxnSpPr>
            <a:cxnSpLocks/>
          </p:cNvCxnSpPr>
          <p:nvPr/>
        </p:nvCxnSpPr>
        <p:spPr>
          <a:xfrm>
            <a:off x="3832243" y="6675472"/>
            <a:ext cx="94405" cy="310759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3719550" y="7338393"/>
            <a:ext cx="0" cy="22997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748E272-4500-4BA8-AE01-294AC988701B}"/>
              </a:ext>
            </a:extLst>
          </p:cNvPr>
          <p:cNvCxnSpPr>
            <a:cxnSpLocks/>
          </p:cNvCxnSpPr>
          <p:nvPr/>
        </p:nvCxnSpPr>
        <p:spPr>
          <a:xfrm flipV="1">
            <a:off x="1303426" y="7070152"/>
            <a:ext cx="522019" cy="2737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921118" y="6510913"/>
            <a:ext cx="452935" cy="11436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 flipV="1">
            <a:off x="1374054" y="6196248"/>
            <a:ext cx="468362" cy="15847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195075" y="5139330"/>
            <a:ext cx="425159" cy="12025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H="1" flipV="1">
            <a:off x="4781348" y="5115659"/>
            <a:ext cx="51804" cy="31010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761703" y="5055073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53670" y="4561361"/>
            <a:ext cx="0" cy="35889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  <a:stCxn id="262" idx="0"/>
          </p:cNvCxnSpPr>
          <p:nvPr/>
        </p:nvCxnSpPr>
        <p:spPr>
          <a:xfrm flipV="1">
            <a:off x="6118698" y="5112603"/>
            <a:ext cx="339" cy="2699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426826" y="5046173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>
            <a:off x="6613804" y="4474263"/>
            <a:ext cx="28473" cy="37054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651565" y="2913474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3078451" y="2346770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1548489" y="2845682"/>
            <a:ext cx="212763" cy="27319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7"/>
            <a:ext cx="1284972" cy="10475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sp>
        <p:nvSpPr>
          <p:cNvPr id="323" name="TextBox 322"/>
          <p:cNvSpPr txBox="1"/>
          <p:nvPr/>
        </p:nvSpPr>
        <p:spPr>
          <a:xfrm>
            <a:off x="8670808" y="3384371"/>
            <a:ext cx="10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where you live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4607632" y="4383009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Film &amp; TV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2006971" y="7411406"/>
            <a:ext cx="78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School subjects &amp; clothes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497239" y="7397058"/>
            <a:ext cx="1270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What you are (not) looking forward to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2996979" y="543961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Leisure activities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3594662" y="2080527"/>
            <a:ext cx="6525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776412" y="544905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Friendship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3519882" y="430148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Reading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8126611" y="518633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237710" y="6543236"/>
            <a:ext cx="8005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Modal verbs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575141" y="2050636"/>
            <a:ext cx="930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International events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3602902" y="5623793"/>
            <a:ext cx="430861" cy="292236"/>
          </a:xfrm>
          <a:prstGeom prst="rect">
            <a:avLst/>
          </a:prstGeom>
        </p:spPr>
      </p:pic>
      <p:pic>
        <p:nvPicPr>
          <p:cNvPr id="217" name="Picture 21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3669" y="6490384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2837373" y="3256317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Why study a language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44791" y="992635"/>
            <a:ext cx="979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environment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662100" y="2630238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Food &amp; drink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041328" y="544030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Music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216599" y="3132265"/>
            <a:ext cx="539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issues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5320" y="4247979"/>
            <a:ext cx="335068" cy="346426"/>
          </a:xfrm>
          <a:prstGeom prst="rect">
            <a:avLst/>
          </a:prstGeom>
        </p:spPr>
      </p:pic>
      <p:pic>
        <p:nvPicPr>
          <p:cNvPr id="263" name="Picture 262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7826" y="1406408"/>
            <a:ext cx="389447" cy="29170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0106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317" y="169535"/>
            <a:ext cx="1106418" cy="1180799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4601822" y="14897784"/>
            <a:ext cx="1950337" cy="64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Saying what people have (possession)</a:t>
            </a:r>
          </a:p>
          <a:p>
            <a:pPr marL="87313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Asking and answering questions about what you have</a:t>
            </a:r>
          </a:p>
          <a:p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684094" y="13144472"/>
            <a:ext cx="7747" cy="45694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450999" y="1129099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6358841" y="14816390"/>
            <a:ext cx="2339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>
              <a:spcAft>
                <a:spcPts val="0"/>
              </a:spcAft>
            </a:pPr>
            <a:r>
              <a:rPr lang="en-GB" sz="800" dirty="0"/>
              <a:t>Asking and stating where something is (location)</a:t>
            </a:r>
          </a:p>
          <a:p>
            <a:pPr marL="87313">
              <a:spcAft>
                <a:spcPts val="0"/>
              </a:spcAft>
            </a:pPr>
            <a:r>
              <a:rPr lang="en-GB" sz="800" dirty="0"/>
              <a:t>Asking and stating what something is (existence)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5386416" y="16499379"/>
            <a:ext cx="25099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/>
            <a:r>
              <a:rPr lang="en-GB" sz="800" dirty="0"/>
              <a:t>Saying what something is like (description)</a:t>
            </a:r>
          </a:p>
          <a:p>
            <a:pPr marL="87313"/>
            <a:r>
              <a:rPr lang="en-GB" sz="800" dirty="0"/>
              <a:t>Saying what something is not &amp; is not like (negation)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7F9B64-C3AA-48E1-86B4-41D8DFE16C3A}"/>
              </a:ext>
            </a:extLst>
          </p:cNvPr>
          <p:cNvSpPr/>
          <p:nvPr/>
        </p:nvSpPr>
        <p:spPr>
          <a:xfrm>
            <a:off x="1928849" y="16253392"/>
            <a:ext cx="1503343" cy="64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Narrating a simple plot/story</a:t>
            </a:r>
          </a:p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Talking about one or many (Christmas)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3836599" y="16421974"/>
            <a:ext cx="1209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Saying what people do (in school and at home)</a:t>
            </a:r>
          </a:p>
          <a:p>
            <a:pPr algn="ctr"/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3185211" y="14829269"/>
            <a:ext cx="1322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Asking and answering questions about activities (at home)</a:t>
            </a:r>
            <a:r>
              <a:rPr lang="en-US" sz="800" dirty="0"/>
              <a:t>  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604104" y="12976062"/>
            <a:ext cx="12225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Talking about yourself, to and about someone else</a:t>
            </a: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1529397" y="14426885"/>
            <a:ext cx="1663885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Saying what you and others have (and what it is/they are like)</a:t>
            </a:r>
          </a:p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Talking about more than one, numbers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189145" y="15769267"/>
            <a:ext cx="1409562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Asking and stating your likes and dislikes</a:t>
            </a:r>
          </a:p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Asking for and giving views (on school life)</a:t>
            </a:r>
          </a:p>
          <a:p>
            <a:r>
              <a:rPr lang="en-US" sz="800" dirty="0"/>
              <a:t> </a:t>
            </a:r>
          </a:p>
        </p:txBody>
      </p:sp>
      <p:pic>
        <p:nvPicPr>
          <p:cNvPr id="287" name="Picture 456" descr="Personalised Stick Family Print/ My Stick Family/ Mothers Day image 0">
            <a:extLst>
              <a:ext uri="{FF2B5EF4-FFF2-40B4-BE49-F238E27FC236}">
                <a16:creationId xmlns:a16="http://schemas.microsoft.com/office/drawing/2014/main" id="{0F1A3130-A31E-4724-923E-EDC3EC406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8" t="44139" r="23288" b="30865"/>
          <a:stretch>
            <a:fillRect/>
          </a:stretch>
        </p:blipFill>
        <p:spPr bwMode="auto">
          <a:xfrm>
            <a:off x="8578650" y="10295566"/>
            <a:ext cx="7302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5964076" y="12903288"/>
            <a:ext cx="15238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ea typeface="Calibri" panose="020F0502020204030204" pitchFamily="34" charset="0"/>
              </a:rPr>
              <a:t>Narrating other people’s actions</a:t>
            </a:r>
            <a:r>
              <a:rPr lang="en-US" sz="800" dirty="0"/>
              <a:t> 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2817150" y="12795432"/>
            <a:ext cx="2145069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  <a:defRPr/>
            </a:pPr>
            <a:r>
              <a:rPr lang="en-GB" sz="800" dirty="0"/>
              <a:t>Saying what we do</a:t>
            </a:r>
          </a:p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Saying what I &amp; others can &amp; cannot do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FBDA7DC7-E502-4FCB-BB08-865A2216889F}"/>
              </a:ext>
            </a:extLst>
          </p:cNvPr>
          <p:cNvSpPr/>
          <p:nvPr/>
        </p:nvSpPr>
        <p:spPr>
          <a:xfrm>
            <a:off x="4792958" y="14030115"/>
            <a:ext cx="1759201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Comparing lifestyles</a:t>
            </a:r>
          </a:p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Talking about life outside school</a:t>
            </a:r>
          </a:p>
          <a:p>
            <a:r>
              <a:rPr lang="en-US" sz="800" dirty="0"/>
              <a:t>  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5E475C19-C293-4547-832A-4C4EAFE1F7AE}"/>
              </a:ext>
            </a:extLst>
          </p:cNvPr>
          <p:cNvSpPr txBox="1"/>
          <p:nvPr/>
        </p:nvSpPr>
        <p:spPr>
          <a:xfrm>
            <a:off x="2001032" y="15729792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6499377" y="11987452"/>
            <a:ext cx="1398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Saying what is where (in German-speaking countries)</a:t>
            </a:r>
          </a:p>
          <a:p>
            <a:pPr algn="ctr"/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CC248F5F-9973-4C2E-A818-D2E51F05EA35}"/>
              </a:ext>
            </a:extLst>
          </p:cNvPr>
          <p:cNvSpPr/>
          <p:nvPr/>
        </p:nvSpPr>
        <p:spPr>
          <a:xfrm>
            <a:off x="8117237" y="10628621"/>
            <a:ext cx="152162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  <a:defRPr/>
            </a:pP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Saying when you and others do things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7312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Talking about movement into and location in, places</a:t>
            </a:r>
          </a:p>
          <a:p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6353654" y="10434993"/>
            <a:ext cx="2220160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7312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Asking and answering questions (about family)</a:t>
            </a:r>
          </a:p>
          <a:p>
            <a:pPr marL="87312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Describing one day in your life</a:t>
            </a:r>
          </a:p>
          <a:p>
            <a:r>
              <a:rPr lang="en-US" sz="800" dirty="0"/>
              <a:t> </a:t>
            </a:r>
          </a:p>
        </p:txBody>
      </p:sp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880" y="14933235"/>
            <a:ext cx="294236" cy="230409"/>
          </a:xfrm>
          <a:prstGeom prst="rect">
            <a:avLst/>
          </a:prstGeom>
        </p:spPr>
      </p:pic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3640108" y="11881889"/>
            <a:ext cx="1526436" cy="508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algn="ctr" defTabSz="914400">
              <a:lnSpc>
                <a:spcPct val="115000"/>
              </a:lnSpc>
            </a:pPr>
            <a:r>
              <a:rPr lang="en-GB" sz="800" dirty="0"/>
              <a:t>Comparing usual activities with future summer plans</a:t>
            </a:r>
          </a:p>
          <a:p>
            <a:pPr marL="87312" lvl="0" algn="ctr" defTabSz="914400">
              <a:lnSpc>
                <a:spcPct val="115000"/>
              </a:lnSpc>
            </a:pPr>
            <a:r>
              <a:rPr lang="en-GB" sz="800" dirty="0"/>
              <a:t>Talking about going to places</a:t>
            </a:r>
            <a:r>
              <a:rPr lang="en-US" sz="800" dirty="0"/>
              <a:t> 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5133378" y="12015959"/>
            <a:ext cx="14087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happens usually and what is happening now</a:t>
            </a:r>
            <a:r>
              <a:rPr lang="en-US" sz="800" dirty="0"/>
              <a:t> 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4412004" y="10439488"/>
            <a:ext cx="2003757" cy="508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algn="ctr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Saying what people can/must/want to do to improve their lifestyle</a:t>
            </a:r>
          </a:p>
          <a:p>
            <a:pPr marL="87312" algn="ctr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Explaining the rules of a game</a:t>
            </a:r>
            <a:r>
              <a:rPr lang="en-US" sz="800" dirty="0"/>
              <a:t>  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1020687" y="9532286"/>
            <a:ext cx="379865" cy="9676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2D6E4D3-4FA7-4E41-8680-F0EAB5485FBA}"/>
              </a:ext>
            </a:extLst>
          </p:cNvPr>
          <p:cNvSpPr/>
          <p:nvPr/>
        </p:nvSpPr>
        <p:spPr>
          <a:xfrm>
            <a:off x="8472655" y="6874485"/>
            <a:ext cx="1120057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Talking about going &amp; being on holiday</a:t>
            </a:r>
          </a:p>
          <a:p>
            <a:pPr algn="ctr"/>
            <a:endParaRPr lang="en-US" sz="1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263F96-2756-4B0B-A2B9-3822F4C5635D}"/>
              </a:ext>
            </a:extLst>
          </p:cNvPr>
          <p:cNvSpPr/>
          <p:nvPr/>
        </p:nvSpPr>
        <p:spPr>
          <a:xfrm>
            <a:off x="1944247" y="12055220"/>
            <a:ext cx="13944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GB" sz="800" dirty="0"/>
              <a:t>Asking the meaning &amp; spelling of unknown words</a:t>
            </a:r>
          </a:p>
          <a:p>
            <a:pPr marL="0" indent="0">
              <a:buFontTx/>
              <a:buNone/>
            </a:pPr>
            <a:r>
              <a:rPr lang="en-GB" sz="800" dirty="0"/>
              <a:t>Things I like &amp; things that make me</a:t>
            </a:r>
            <a:r>
              <a:rPr lang="en-GB" sz="800" baseline="0" dirty="0"/>
              <a:t> happy</a:t>
            </a:r>
          </a:p>
          <a:p>
            <a:pPr algn="ctr"/>
            <a:r>
              <a:rPr lang="en-US" sz="800" dirty="0"/>
              <a:t> 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293693" y="11349795"/>
            <a:ext cx="224572" cy="33855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3114883" y="10285368"/>
            <a:ext cx="13329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800" dirty="0"/>
              <a:t>Comparing usual &amp; recent summer experiences; asking &amp; answering</a:t>
            </a:r>
          </a:p>
          <a:p>
            <a:pPr>
              <a:buFontTx/>
              <a:buNone/>
            </a:pPr>
            <a:r>
              <a:rPr lang="en-GB" sz="800" baseline="0" dirty="0"/>
              <a:t>Staying with a German-speaking family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15878724-A7DB-4DE0-A291-9C52B86EEF2D}"/>
              </a:ext>
            </a:extLst>
          </p:cNvPr>
          <p:cNvSpPr txBox="1"/>
          <p:nvPr/>
        </p:nvSpPr>
        <p:spPr>
          <a:xfrm>
            <a:off x="3804304" y="15714727"/>
            <a:ext cx="337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International Talent evening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06DE26-136C-4F20-9D21-5F92DF81AE1C}"/>
              </a:ext>
            </a:extLst>
          </p:cNvPr>
          <p:cNvSpPr/>
          <p:nvPr/>
        </p:nvSpPr>
        <p:spPr>
          <a:xfrm>
            <a:off x="244334" y="8911745"/>
            <a:ext cx="12319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aseline="0" dirty="0"/>
              <a:t>Saying where you went, how you got there &amp; what you did</a:t>
            </a:r>
          </a:p>
          <a:p>
            <a:r>
              <a:rPr lang="en-GB" sz="800" baseline="0" dirty="0"/>
              <a:t>Talking about recent journeys</a:t>
            </a:r>
            <a:endParaRPr lang="en-US" sz="800" dirty="0"/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76C885EE-09D9-493E-8E56-0785E5EA2EBC}"/>
              </a:ext>
            </a:extLst>
          </p:cNvPr>
          <p:cNvSpPr/>
          <p:nvPr/>
        </p:nvSpPr>
        <p:spPr>
          <a:xfrm>
            <a:off x="1700776" y="10205980"/>
            <a:ext cx="1267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The world in numbers</a:t>
            </a:r>
          </a:p>
          <a:p>
            <a:r>
              <a:rPr lang="en-GB" sz="800" dirty="0"/>
              <a:t>Contrasting what you did alone</a:t>
            </a:r>
            <a:r>
              <a:rPr lang="en-GB" sz="800" baseline="0" dirty="0"/>
              <a:t> &amp; with others</a:t>
            </a:r>
          </a:p>
          <a:p>
            <a:endParaRPr lang="en-US" sz="800" dirty="0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9A40058-5197-4990-B421-86A38BB2A732}"/>
              </a:ext>
            </a:extLst>
          </p:cNvPr>
          <p:cNvSpPr/>
          <p:nvPr/>
        </p:nvSpPr>
        <p:spPr>
          <a:xfrm>
            <a:off x="349127" y="11431216"/>
            <a:ext cx="1069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GB" sz="800" dirty="0"/>
              <a:t>Asking the meaning &amp; spelling of unknown words</a:t>
            </a:r>
          </a:p>
          <a:p>
            <a:pPr marL="0" indent="0">
              <a:buFontTx/>
              <a:buNone/>
            </a:pPr>
            <a:r>
              <a:rPr lang="en-GB" sz="800" dirty="0"/>
              <a:t>Things I like &amp; things that make me</a:t>
            </a:r>
            <a:r>
              <a:rPr lang="en-GB" sz="800" baseline="0" dirty="0"/>
              <a:t> happy</a:t>
            </a:r>
          </a:p>
          <a:p>
            <a:endParaRPr lang="en-US" sz="800" dirty="0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DB0A5769-F01C-491E-84CF-28A71025F29E}"/>
              </a:ext>
            </a:extLst>
          </p:cNvPr>
          <p:cNvSpPr/>
          <p:nvPr/>
        </p:nvSpPr>
        <p:spPr>
          <a:xfrm>
            <a:off x="1943395" y="8550012"/>
            <a:ext cx="26324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aseline="0" dirty="0"/>
              <a:t>Saying where you went, how you got there &amp; what you did</a:t>
            </a:r>
          </a:p>
          <a:p>
            <a:r>
              <a:rPr lang="en-GB" sz="800" baseline="0" dirty="0"/>
              <a:t>Talking about recent journeys</a:t>
            </a:r>
            <a:endParaRPr lang="en-US" sz="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2909103" y="11373647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1D67A9D5-CC1E-4E73-9A1E-B573BDC3103F}"/>
              </a:ext>
            </a:extLst>
          </p:cNvPr>
          <p:cNvSpPr/>
          <p:nvPr/>
        </p:nvSpPr>
        <p:spPr>
          <a:xfrm>
            <a:off x="8729991" y="8209476"/>
            <a:ext cx="9650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myself &amp; my family</a:t>
            </a:r>
            <a:endParaRPr lang="en-US" sz="100" dirty="0"/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C4AF9572-DB47-4973-9488-D6D74399B32F}"/>
              </a:ext>
            </a:extLst>
          </p:cNvPr>
          <p:cNvSpPr/>
          <p:nvPr/>
        </p:nvSpPr>
        <p:spPr>
          <a:xfrm>
            <a:off x="7004786" y="7610173"/>
            <a:ext cx="11608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Reasons for doing a job</a:t>
            </a: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4BA7A789-BED6-4E0F-A0C4-FBCAABBEAF77}"/>
              </a:ext>
            </a:extLst>
          </p:cNvPr>
          <p:cNvSpPr/>
          <p:nvPr/>
        </p:nvSpPr>
        <p:spPr>
          <a:xfrm>
            <a:off x="7744360" y="6474138"/>
            <a:ext cx="13680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weather, travel &amp; accommodation</a:t>
            </a:r>
            <a:endParaRPr lang="en-US" sz="800" dirty="0"/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91FE8F7C-3AE6-4BD0-A1A4-12F8AFA76D82}"/>
              </a:ext>
            </a:extLst>
          </p:cNvPr>
          <p:cNvSpPr/>
          <p:nvPr/>
        </p:nvSpPr>
        <p:spPr>
          <a:xfrm>
            <a:off x="6553171" y="6380259"/>
            <a:ext cx="903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past &amp; future holidays</a:t>
            </a:r>
            <a:endParaRPr lang="en-US" sz="800" dirty="0"/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5470524" y="6974926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415298" y="705292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Translation Bee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AF70C6E-7302-44C6-A04E-18241EFC93DD}"/>
              </a:ext>
            </a:extLst>
          </p:cNvPr>
          <p:cNvCxnSpPr>
            <a:cxnSpLocks/>
          </p:cNvCxnSpPr>
          <p:nvPr/>
        </p:nvCxnSpPr>
        <p:spPr>
          <a:xfrm flipH="1">
            <a:off x="5451540" y="6603340"/>
            <a:ext cx="366087" cy="37728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DDB4434-063D-4743-837B-4CDE2FE547E9}"/>
              </a:ext>
            </a:extLst>
          </p:cNvPr>
          <p:cNvSpPr/>
          <p:nvPr/>
        </p:nvSpPr>
        <p:spPr>
          <a:xfrm>
            <a:off x="4476454" y="7702549"/>
            <a:ext cx="15048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Discussing film types &amp; expressing opinions</a:t>
            </a:r>
            <a:r>
              <a:rPr lang="en-US" sz="800" dirty="0"/>
              <a:t>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C2F0C6-3FBD-4E73-A34B-622D94351068}"/>
              </a:ext>
            </a:extLst>
          </p:cNvPr>
          <p:cNvSpPr/>
          <p:nvPr/>
        </p:nvSpPr>
        <p:spPr>
          <a:xfrm>
            <a:off x="5467602" y="6134614"/>
            <a:ext cx="1107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viewing habits &amp; understanding film reviews</a:t>
            </a:r>
            <a:endParaRPr lang="en-US" sz="8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5B69D3-143D-4A5E-B470-C6F86C2AE385}"/>
              </a:ext>
            </a:extLst>
          </p:cNvPr>
          <p:cNvSpPr/>
          <p:nvPr/>
        </p:nvSpPr>
        <p:spPr>
          <a:xfrm>
            <a:off x="4343206" y="6315810"/>
            <a:ext cx="10841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music &amp; being in a band</a:t>
            </a:r>
            <a:endParaRPr lang="en-US" sz="8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195F2C-DB46-4F25-B66F-DE69759D9E91}"/>
              </a:ext>
            </a:extLst>
          </p:cNvPr>
          <p:cNvSpPr/>
          <p:nvPr/>
        </p:nvSpPr>
        <p:spPr>
          <a:xfrm>
            <a:off x="3098900" y="7606329"/>
            <a:ext cx="13149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M</a:t>
            </a:r>
            <a:r>
              <a:rPr lang="en-US" sz="800" dirty="0" err="1"/>
              <a:t>usic</a:t>
            </a:r>
            <a:r>
              <a:rPr lang="en-US" sz="800" dirty="0"/>
              <a:t> festivals</a:t>
            </a: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9DD42CB1-3E99-4B86-A58F-AA369CF9E041}"/>
              </a:ext>
            </a:extLst>
          </p:cNvPr>
          <p:cNvSpPr/>
          <p:nvPr/>
        </p:nvSpPr>
        <p:spPr>
          <a:xfrm>
            <a:off x="3248514" y="6390939"/>
            <a:ext cx="10936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Ambitions</a:t>
            </a:r>
            <a:endParaRPr lang="en-US" sz="800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BE7A3017-0E31-472F-89C7-5550C6D8120A}"/>
              </a:ext>
            </a:extLst>
          </p:cNvPr>
          <p:cNvSpPr txBox="1"/>
          <p:nvPr/>
        </p:nvSpPr>
        <p:spPr>
          <a:xfrm>
            <a:off x="8852789" y="7541731"/>
            <a:ext cx="845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FF0000"/>
                </a:solidFill>
              </a:rPr>
              <a:t>The present tense </a:t>
            </a:r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C7FB8C34-EBED-4B17-8141-FD40EDC52349}"/>
              </a:ext>
            </a:extLst>
          </p:cNvPr>
          <p:cNvCxnSpPr>
            <a:cxnSpLocks/>
          </p:cNvCxnSpPr>
          <p:nvPr/>
        </p:nvCxnSpPr>
        <p:spPr>
          <a:xfrm flipH="1" flipV="1">
            <a:off x="8608689" y="7943102"/>
            <a:ext cx="389837" cy="27085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4CCB69F2-500C-45A3-BE46-26A0F9D9D12F}"/>
              </a:ext>
            </a:extLst>
          </p:cNvPr>
          <p:cNvSpPr txBox="1"/>
          <p:nvPr/>
        </p:nvSpPr>
        <p:spPr>
          <a:xfrm>
            <a:off x="6061107" y="7734246"/>
            <a:ext cx="881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Using past &amp; future tenses</a:t>
            </a:r>
          </a:p>
        </p:txBody>
      </p: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C5F88770-58DC-4154-B151-7A7AB4A328FD}"/>
              </a:ext>
            </a:extLst>
          </p:cNvPr>
          <p:cNvCxnSpPr>
            <a:cxnSpLocks/>
          </p:cNvCxnSpPr>
          <p:nvPr/>
        </p:nvCxnSpPr>
        <p:spPr>
          <a:xfrm flipV="1">
            <a:off x="2435007" y="7154679"/>
            <a:ext cx="79109" cy="20927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1654870" y="6245686"/>
            <a:ext cx="10984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school day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FC4E7D0D-2526-4D09-8866-0A528E12D7C0}"/>
              </a:ext>
            </a:extLst>
          </p:cNvPr>
          <p:cNvSpPr txBox="1"/>
          <p:nvPr/>
        </p:nvSpPr>
        <p:spPr>
          <a:xfrm>
            <a:off x="228404" y="5738374"/>
            <a:ext cx="781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School rules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54FB2A24-506C-4C63-A52F-478CFE2EE620}"/>
              </a:ext>
            </a:extLst>
          </p:cNvPr>
          <p:cNvSpPr txBox="1"/>
          <p:nvPr/>
        </p:nvSpPr>
        <p:spPr>
          <a:xfrm>
            <a:off x="469589" y="4833545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Trips &amp; exchanges</a:t>
            </a: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C2703FF6-A61E-4DF6-A38B-311D09568F9F}"/>
              </a:ext>
            </a:extLst>
          </p:cNvPr>
          <p:cNvCxnSpPr>
            <a:cxnSpLocks/>
            <a:stCxn id="311" idx="3"/>
          </p:cNvCxnSpPr>
          <p:nvPr/>
        </p:nvCxnSpPr>
        <p:spPr>
          <a:xfrm flipV="1">
            <a:off x="1009816" y="5664812"/>
            <a:ext cx="444767" cy="18128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F1C8D1D8-4D73-4121-BEF7-766FB9987A11}"/>
              </a:ext>
            </a:extLst>
          </p:cNvPr>
          <p:cNvSpPr txBox="1"/>
          <p:nvPr/>
        </p:nvSpPr>
        <p:spPr>
          <a:xfrm>
            <a:off x="5844606" y="424694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Combining different tenses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698450" y="4587672"/>
            <a:ext cx="6593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Marriage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029EA5C-4657-4EA3-B439-1CA6216165BE}"/>
              </a:ext>
            </a:extLst>
          </p:cNvPr>
          <p:cNvSpPr txBox="1"/>
          <p:nvPr/>
        </p:nvSpPr>
        <p:spPr>
          <a:xfrm>
            <a:off x="6793427" y="390436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Imperfect tense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7987254" y="223601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media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BE7197-38C3-4692-B31A-BD2EB4E48E64}"/>
              </a:ext>
            </a:extLst>
          </p:cNvPr>
          <p:cNvSpPr txBox="1"/>
          <p:nvPr/>
        </p:nvSpPr>
        <p:spPr>
          <a:xfrm>
            <a:off x="6616889" y="3176275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Holidays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5987131" y="2140495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066810" y="3230080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Y10 exams &amp; feedback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8D6098A4-CD70-4545-B9FB-1A2D5645979D}"/>
              </a:ext>
            </a:extLst>
          </p:cNvPr>
          <p:cNvCxnSpPr>
            <a:cxnSpLocks/>
          </p:cNvCxnSpPr>
          <p:nvPr/>
        </p:nvCxnSpPr>
        <p:spPr>
          <a:xfrm>
            <a:off x="2180846" y="2307608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703254" y="2968792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xtBox 332">
            <a:extLst>
              <a:ext uri="{FF2B5EF4-FFF2-40B4-BE49-F238E27FC236}">
                <a16:creationId xmlns:a16="http://schemas.microsoft.com/office/drawing/2014/main" id="{665D466F-5D30-455B-92D5-540C7C0B8272}"/>
              </a:ext>
            </a:extLst>
          </p:cNvPr>
          <p:cNvSpPr txBox="1"/>
          <p:nvPr/>
        </p:nvSpPr>
        <p:spPr>
          <a:xfrm>
            <a:off x="2332206" y="3346312"/>
            <a:ext cx="742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Sporting events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8EFA793-D956-4E3F-8C16-7A9B45184ED3}"/>
              </a:ext>
            </a:extLst>
          </p:cNvPr>
          <p:cNvSpPr txBox="1"/>
          <p:nvPr/>
        </p:nvSpPr>
        <p:spPr>
          <a:xfrm>
            <a:off x="1744514" y="1967007"/>
            <a:ext cx="76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Subordinate clauses</a:t>
            </a:r>
          </a:p>
        </p:txBody>
      </p: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B2CEF8E-4172-4626-B196-671DFD5B03FC}"/>
              </a:ext>
            </a:extLst>
          </p:cNvPr>
          <p:cNvCxnSpPr>
            <a:cxnSpLocks/>
          </p:cNvCxnSpPr>
          <p:nvPr/>
        </p:nvCxnSpPr>
        <p:spPr>
          <a:xfrm flipV="1">
            <a:off x="1019114" y="2328788"/>
            <a:ext cx="285133" cy="22752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721103" y="398526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330DF73D-6008-4506-8D66-DFD5DD2FDFA0}"/>
              </a:ext>
            </a:extLst>
          </p:cNvPr>
          <p:cNvCxnSpPr>
            <a:cxnSpLocks/>
          </p:cNvCxnSpPr>
          <p:nvPr/>
        </p:nvCxnSpPr>
        <p:spPr>
          <a:xfrm>
            <a:off x="800131" y="1217436"/>
            <a:ext cx="604272" cy="12677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D03D3ED1-797D-4252-B3BC-C82533054482}"/>
              </a:ext>
            </a:extLst>
          </p:cNvPr>
          <p:cNvSpPr txBox="1"/>
          <p:nvPr/>
        </p:nvSpPr>
        <p:spPr>
          <a:xfrm>
            <a:off x="308819" y="2534409"/>
            <a:ext cx="697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Passive</a:t>
            </a: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91778" y="618684"/>
            <a:ext cx="392086" cy="16223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29677" y="95806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Oral &amp; 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5" y="2905418"/>
            <a:ext cx="218721" cy="26021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743073" y="4879470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E5F012AC-65E1-4EB1-B949-3D34001F5392}"/>
              </a:ext>
            </a:extLst>
          </p:cNvPr>
          <p:cNvSpPr txBox="1"/>
          <p:nvPr/>
        </p:nvSpPr>
        <p:spPr>
          <a:xfrm>
            <a:off x="1452532" y="1637821"/>
            <a:ext cx="823357" cy="23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Mock exams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65DB5480-5FED-41EA-80A7-543C17E9F0C9}"/>
              </a:ext>
            </a:extLst>
          </p:cNvPr>
          <p:cNvCxnSpPr>
            <a:cxnSpLocks/>
          </p:cNvCxnSpPr>
          <p:nvPr/>
        </p:nvCxnSpPr>
        <p:spPr>
          <a:xfrm flipH="1" flipV="1">
            <a:off x="1194364" y="1772020"/>
            <a:ext cx="303160" cy="306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>
            <a:extLst>
              <a:ext uri="{FF2B5EF4-FFF2-40B4-BE49-F238E27FC236}">
                <a16:creationId xmlns:a16="http://schemas.microsoft.com/office/drawing/2014/main" id="{1DB8EBB5-51EA-4CFE-B12F-7F788271B149}"/>
              </a:ext>
            </a:extLst>
          </p:cNvPr>
          <p:cNvSpPr txBox="1"/>
          <p:nvPr/>
        </p:nvSpPr>
        <p:spPr>
          <a:xfrm>
            <a:off x="5356748" y="538258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</a:t>
            </a:r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0255CBE8-0304-43CB-9909-EAD73E4B230E}"/>
              </a:ext>
            </a:extLst>
          </p:cNvPr>
          <p:cNvCxnSpPr>
            <a:cxnSpLocks/>
          </p:cNvCxnSpPr>
          <p:nvPr/>
        </p:nvCxnSpPr>
        <p:spPr>
          <a:xfrm>
            <a:off x="7106785" y="2189814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>
            <a:extLst>
              <a:ext uri="{FF2B5EF4-FFF2-40B4-BE49-F238E27FC236}">
                <a16:creationId xmlns:a16="http://schemas.microsoft.com/office/drawing/2014/main" id="{3CD882FF-CFE8-4A57-BE93-47C7C47314C3}"/>
              </a:ext>
            </a:extLst>
          </p:cNvPr>
          <p:cNvSpPr txBox="1"/>
          <p:nvPr/>
        </p:nvSpPr>
        <p:spPr>
          <a:xfrm>
            <a:off x="6317798" y="1967138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Imperative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267DCA32-819E-402B-8026-B31EA731506A}"/>
              </a:ext>
            </a:extLst>
          </p:cNvPr>
          <p:cNvSpPr txBox="1"/>
          <p:nvPr/>
        </p:nvSpPr>
        <p:spPr>
          <a:xfrm>
            <a:off x="7284056" y="7993737"/>
            <a:ext cx="86691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Things I like</a:t>
            </a:r>
            <a:endParaRPr lang="en-US" sz="800" dirty="0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C915025A-433A-4687-B0CA-AAD621AD7860}"/>
              </a:ext>
            </a:extLst>
          </p:cNvPr>
          <p:cNvSpPr txBox="1"/>
          <p:nvPr/>
        </p:nvSpPr>
        <p:spPr>
          <a:xfrm>
            <a:off x="2585663" y="9649474"/>
            <a:ext cx="14732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800" dirty="0"/>
              <a:t>Talking about exchanging gifts</a:t>
            </a:r>
          </a:p>
          <a:p>
            <a:pPr>
              <a:buFontTx/>
              <a:buNone/>
            </a:pPr>
            <a:r>
              <a:rPr lang="en-GB" sz="800" dirty="0"/>
              <a:t>Saying what you think about things; asking &amp;</a:t>
            </a:r>
            <a:r>
              <a:rPr lang="en-GB" sz="800" baseline="0" dirty="0"/>
              <a:t> answering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F7C7F8BD-9CF9-47AF-AB31-EE9360258456}"/>
              </a:ext>
            </a:extLst>
          </p:cNvPr>
          <p:cNvSpPr/>
          <p:nvPr/>
        </p:nvSpPr>
        <p:spPr>
          <a:xfrm>
            <a:off x="4416073" y="9685890"/>
            <a:ext cx="18623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800" baseline="0" dirty="0"/>
              <a:t>Talking about new experiences</a:t>
            </a:r>
          </a:p>
          <a:p>
            <a:pPr marL="0" indent="0">
              <a:buFontTx/>
              <a:buNone/>
            </a:pPr>
            <a:r>
              <a:rPr lang="en-GB" sz="800" baseline="0" dirty="0"/>
              <a:t> Comparing places &amp; people now &amp; then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8DF5F6E5-A4F1-4AF5-AD7D-4A428AEA96AF}"/>
              </a:ext>
            </a:extLst>
          </p:cNvPr>
          <p:cNvSpPr txBox="1"/>
          <p:nvPr/>
        </p:nvSpPr>
        <p:spPr>
          <a:xfrm>
            <a:off x="5467602" y="8632056"/>
            <a:ext cx="16956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aseline="0" dirty="0"/>
              <a:t>Explaining what you did, used to do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14735</TotalTime>
  <Words>587</Words>
  <Application>Microsoft Office PowerPoint</Application>
  <PresentationFormat>Custom</PresentationFormat>
  <Paragraphs>125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283</cp:revision>
  <cp:lastPrinted>2018-09-02T17:44:52Z</cp:lastPrinted>
  <dcterms:created xsi:type="dcterms:W3CDTF">2018-02-08T08:28:53Z</dcterms:created>
  <dcterms:modified xsi:type="dcterms:W3CDTF">2022-08-18T21:10:40Z</dcterms:modified>
</cp:coreProperties>
</file>