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7E7"/>
    <a:srgbClr val="DD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0A5B1A-98A7-4926-A308-0DB1FEA6E5D8}" v="11" dt="2025-01-09T14:34:03.3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Garton" userId="8f2f9798-9144-4244-b07a-072d0461d415" providerId="ADAL" clId="{03E8790F-7D94-447E-AB4D-90F291E2305C}"/>
    <pc:docChg chg="custSel addSld modSld">
      <pc:chgData name="Christopher Garton" userId="8f2f9798-9144-4244-b07a-072d0461d415" providerId="ADAL" clId="{03E8790F-7D94-447E-AB4D-90F291E2305C}" dt="2024-09-19T14:31:38.773" v="549" actId="1076"/>
      <pc:docMkLst>
        <pc:docMk/>
      </pc:docMkLst>
      <pc:sldChg chg="addSp delSp modSp mod">
        <pc:chgData name="Christopher Garton" userId="8f2f9798-9144-4244-b07a-072d0461d415" providerId="ADAL" clId="{03E8790F-7D94-447E-AB4D-90F291E2305C}" dt="2024-09-19T14:05:52.325" v="405" actId="1076"/>
        <pc:sldMkLst>
          <pc:docMk/>
          <pc:sldMk cId="3129893155" sldId="256"/>
        </pc:sldMkLst>
        <pc:spChg chg="add mod">
          <ac:chgData name="Christopher Garton" userId="8f2f9798-9144-4244-b07a-072d0461d415" providerId="ADAL" clId="{03E8790F-7D94-447E-AB4D-90F291E2305C}" dt="2024-09-19T14:05:52.325" v="405" actId="1076"/>
          <ac:spMkLst>
            <pc:docMk/>
            <pc:sldMk cId="3129893155" sldId="256"/>
            <ac:spMk id="4" creationId="{FC8FEBEA-7997-C41C-086F-507B7A0CD5A8}"/>
          </ac:spMkLst>
        </pc:spChg>
        <pc:spChg chg="del">
          <ac:chgData name="Christopher Garton" userId="8f2f9798-9144-4244-b07a-072d0461d415" providerId="ADAL" clId="{03E8790F-7D94-447E-AB4D-90F291E2305C}" dt="2024-09-19T13:47:08.814" v="51" actId="478"/>
          <ac:spMkLst>
            <pc:docMk/>
            <pc:sldMk cId="3129893155" sldId="256"/>
            <ac:spMk id="5" creationId="{6787EE49-54D1-C597-CA37-BABA2FBCDD98}"/>
          </ac:spMkLst>
        </pc:spChg>
        <pc:spChg chg="mod">
          <ac:chgData name="Christopher Garton" userId="8f2f9798-9144-4244-b07a-072d0461d415" providerId="ADAL" clId="{03E8790F-7D94-447E-AB4D-90F291E2305C}" dt="2024-09-19T13:46:00.932" v="22" actId="1076"/>
          <ac:spMkLst>
            <pc:docMk/>
            <pc:sldMk cId="3129893155" sldId="256"/>
            <ac:spMk id="6" creationId="{CA51FE76-760D-C2FB-C9CC-1577F47121B2}"/>
          </ac:spMkLst>
        </pc:spChg>
        <pc:picChg chg="add mod">
          <ac:chgData name="Christopher Garton" userId="8f2f9798-9144-4244-b07a-072d0461d415" providerId="ADAL" clId="{03E8790F-7D94-447E-AB4D-90F291E2305C}" dt="2024-09-19T13:55:32.920" v="55" actId="1076"/>
          <ac:picMkLst>
            <pc:docMk/>
            <pc:sldMk cId="3129893155" sldId="256"/>
            <ac:picMk id="3" creationId="{6C037764-5A41-DA66-AB7D-C07C0C01BC47}"/>
          </ac:picMkLst>
        </pc:picChg>
        <pc:picChg chg="del mod">
          <ac:chgData name="Christopher Garton" userId="8f2f9798-9144-4244-b07a-072d0461d415" providerId="ADAL" clId="{03E8790F-7D94-447E-AB4D-90F291E2305C}" dt="2024-09-19T13:55:31.398" v="53" actId="478"/>
          <ac:picMkLst>
            <pc:docMk/>
            <pc:sldMk cId="3129893155" sldId="256"/>
            <ac:picMk id="7" creationId="{037127FE-E716-6697-3B5A-6A39BB6C811A}"/>
          </ac:picMkLst>
        </pc:picChg>
      </pc:sldChg>
      <pc:sldChg chg="addSp delSp modSp mod">
        <pc:chgData name="Christopher Garton" userId="8f2f9798-9144-4244-b07a-072d0461d415" providerId="ADAL" clId="{03E8790F-7D94-447E-AB4D-90F291E2305C}" dt="2024-09-19T13:46:58.341" v="50" actId="1076"/>
        <pc:sldMkLst>
          <pc:docMk/>
          <pc:sldMk cId="3489806428" sldId="257"/>
        </pc:sldMkLst>
        <pc:picChg chg="add mod">
          <ac:chgData name="Christopher Garton" userId="8f2f9798-9144-4244-b07a-072d0461d415" providerId="ADAL" clId="{03E8790F-7D94-447E-AB4D-90F291E2305C}" dt="2024-09-19T13:46:58.341" v="50" actId="1076"/>
          <ac:picMkLst>
            <pc:docMk/>
            <pc:sldMk cId="3489806428" sldId="257"/>
            <ac:picMk id="3" creationId="{751DA429-7EA7-5D90-8F51-D4E7FE4D5567}"/>
          </ac:picMkLst>
        </pc:picChg>
        <pc:picChg chg="del">
          <ac:chgData name="Christopher Garton" userId="8f2f9798-9144-4244-b07a-072d0461d415" providerId="ADAL" clId="{03E8790F-7D94-447E-AB4D-90F291E2305C}" dt="2024-09-19T13:46:13.240" v="43" actId="478"/>
          <ac:picMkLst>
            <pc:docMk/>
            <pc:sldMk cId="3489806428" sldId="257"/>
            <ac:picMk id="6" creationId="{96908756-5AFC-FD7F-E684-600E7B0050F0}"/>
          </ac:picMkLst>
        </pc:picChg>
      </pc:sldChg>
      <pc:sldChg chg="addSp delSp modSp add mod">
        <pc:chgData name="Christopher Garton" userId="8f2f9798-9144-4244-b07a-072d0461d415" providerId="ADAL" clId="{03E8790F-7D94-447E-AB4D-90F291E2305C}" dt="2024-09-19T14:31:38.773" v="549" actId="1076"/>
        <pc:sldMkLst>
          <pc:docMk/>
          <pc:sldMk cId="3980891721" sldId="258"/>
        </pc:sldMkLst>
        <pc:spChg chg="mod">
          <ac:chgData name="Christopher Garton" userId="8f2f9798-9144-4244-b07a-072d0461d415" providerId="ADAL" clId="{03E8790F-7D94-447E-AB4D-90F291E2305C}" dt="2024-09-19T13:46:10.891" v="42" actId="1076"/>
          <ac:spMkLst>
            <pc:docMk/>
            <pc:sldMk cId="3980891721" sldId="258"/>
            <ac:spMk id="6" creationId="{CA51FE76-760D-C2FB-C9CC-1577F47121B2}"/>
          </ac:spMkLst>
        </pc:spChg>
        <pc:spChg chg="add mod">
          <ac:chgData name="Christopher Garton" userId="8f2f9798-9144-4244-b07a-072d0461d415" providerId="ADAL" clId="{03E8790F-7D94-447E-AB4D-90F291E2305C}" dt="2024-09-19T14:31:38.773" v="549" actId="1076"/>
          <ac:spMkLst>
            <pc:docMk/>
            <pc:sldMk cId="3980891721" sldId="258"/>
            <ac:spMk id="9" creationId="{0BEA98F5-24F9-352A-1736-9A868857EC7E}"/>
          </ac:spMkLst>
        </pc:spChg>
        <pc:picChg chg="add del">
          <ac:chgData name="Christopher Garton" userId="8f2f9798-9144-4244-b07a-072d0461d415" providerId="ADAL" clId="{03E8790F-7D94-447E-AB4D-90F291E2305C}" dt="2024-09-19T13:46:48.398" v="46" actId="21"/>
          <ac:picMkLst>
            <pc:docMk/>
            <pc:sldMk cId="3980891721" sldId="258"/>
            <ac:picMk id="3" creationId="{751DA429-7EA7-5D90-8F51-D4E7FE4D5567}"/>
          </ac:picMkLst>
        </pc:picChg>
        <pc:picChg chg="del">
          <ac:chgData name="Christopher Garton" userId="8f2f9798-9144-4244-b07a-072d0461d415" providerId="ADAL" clId="{03E8790F-7D94-447E-AB4D-90F291E2305C}" dt="2024-09-19T13:46:17.853" v="44" actId="478"/>
          <ac:picMkLst>
            <pc:docMk/>
            <pc:sldMk cId="3980891721" sldId="258"/>
            <ac:picMk id="7" creationId="{037127FE-E716-6697-3B5A-6A39BB6C811A}"/>
          </ac:picMkLst>
        </pc:picChg>
        <pc:picChg chg="add mod">
          <ac:chgData name="Christopher Garton" userId="8f2f9798-9144-4244-b07a-072d0461d415" providerId="ADAL" clId="{03E8790F-7D94-447E-AB4D-90F291E2305C}" dt="2024-09-19T14:30:41.163" v="408" actId="14100"/>
          <ac:picMkLst>
            <pc:docMk/>
            <pc:sldMk cId="3980891721" sldId="258"/>
            <ac:picMk id="8" creationId="{4AC75AED-0B0F-46D5-9708-918AAC152A1E}"/>
          </ac:picMkLst>
        </pc:picChg>
      </pc:sldChg>
    </pc:docChg>
  </pc:docChgLst>
  <pc:docChgLst>
    <pc:chgData name="Christopher Garton" userId="8f2f9798-9144-4244-b07a-072d0461d415" providerId="ADAL" clId="{54DF7C6F-23EF-4D44-B5C5-A067E826DBDD}"/>
    <pc:docChg chg="undo custSel modSld">
      <pc:chgData name="Christopher Garton" userId="8f2f9798-9144-4244-b07a-072d0461d415" providerId="ADAL" clId="{54DF7C6F-23EF-4D44-B5C5-A067E826DBDD}" dt="2024-10-03T19:04:21.972" v="468" actId="20577"/>
      <pc:docMkLst>
        <pc:docMk/>
      </pc:docMkLst>
      <pc:sldChg chg="addSp delSp modSp mod">
        <pc:chgData name="Christopher Garton" userId="8f2f9798-9144-4244-b07a-072d0461d415" providerId="ADAL" clId="{54DF7C6F-23EF-4D44-B5C5-A067E826DBDD}" dt="2024-10-03T19:04:21.972" v="468" actId="20577"/>
        <pc:sldMkLst>
          <pc:docMk/>
          <pc:sldMk cId="3129893155" sldId="256"/>
        </pc:sldMkLst>
        <pc:spChg chg="del">
          <ac:chgData name="Christopher Garton" userId="8f2f9798-9144-4244-b07a-072d0461d415" providerId="ADAL" clId="{54DF7C6F-23EF-4D44-B5C5-A067E826DBDD}" dt="2024-10-03T18:57:07.053" v="3" actId="478"/>
          <ac:spMkLst>
            <pc:docMk/>
            <pc:sldMk cId="3129893155" sldId="256"/>
            <ac:spMk id="9" creationId="{0BEA98F5-24F9-352A-1736-9A868857EC7E}"/>
          </ac:spMkLst>
        </pc:spChg>
        <pc:spChg chg="mod">
          <ac:chgData name="Christopher Garton" userId="8f2f9798-9144-4244-b07a-072d0461d415" providerId="ADAL" clId="{54DF7C6F-23EF-4D44-B5C5-A067E826DBDD}" dt="2024-10-03T19:04:21.972" v="468" actId="20577"/>
          <ac:spMkLst>
            <pc:docMk/>
            <pc:sldMk cId="3129893155" sldId="256"/>
            <ac:spMk id="11" creationId="{6AFBEE2A-14EA-C9A1-4D78-A2D7826E09F7}"/>
          </ac:spMkLst>
        </pc:spChg>
        <pc:picChg chg="add del mod">
          <ac:chgData name="Christopher Garton" userId="8f2f9798-9144-4244-b07a-072d0461d415" providerId="ADAL" clId="{54DF7C6F-23EF-4D44-B5C5-A067E826DBDD}" dt="2024-10-03T18:59:21.687" v="17" actId="478"/>
          <ac:picMkLst>
            <pc:docMk/>
            <pc:sldMk cId="3129893155" sldId="256"/>
            <ac:picMk id="2" creationId="{BBEE5EE5-55FB-05D4-88E5-6BB91E7C79B8}"/>
          </ac:picMkLst>
        </pc:picChg>
        <pc:picChg chg="add mod">
          <ac:chgData name="Christopher Garton" userId="8f2f9798-9144-4244-b07a-072d0461d415" providerId="ADAL" clId="{54DF7C6F-23EF-4D44-B5C5-A067E826DBDD}" dt="2024-10-03T18:59:34.690" v="22" actId="1076"/>
          <ac:picMkLst>
            <pc:docMk/>
            <pc:sldMk cId="3129893155" sldId="256"/>
            <ac:picMk id="4" creationId="{CD2E46DE-BFAC-C6D1-03C5-A09D2A6910D9}"/>
          </ac:picMkLst>
        </pc:picChg>
        <pc:picChg chg="del">
          <ac:chgData name="Christopher Garton" userId="8f2f9798-9144-4244-b07a-072d0461d415" providerId="ADAL" clId="{54DF7C6F-23EF-4D44-B5C5-A067E826DBDD}" dt="2024-10-03T18:56:57.173" v="0" actId="478"/>
          <ac:picMkLst>
            <pc:docMk/>
            <pc:sldMk cId="3129893155" sldId="256"/>
            <ac:picMk id="5" creationId="{4B893243-C337-7E33-7CD4-C7D49BCB0A65}"/>
          </ac:picMkLst>
        </pc:picChg>
        <pc:picChg chg="del">
          <ac:chgData name="Christopher Garton" userId="8f2f9798-9144-4244-b07a-072d0461d415" providerId="ADAL" clId="{54DF7C6F-23EF-4D44-B5C5-A067E826DBDD}" dt="2024-10-03T18:57:03.012" v="2" actId="478"/>
          <ac:picMkLst>
            <pc:docMk/>
            <pc:sldMk cId="3129893155" sldId="256"/>
            <ac:picMk id="8" creationId="{4AC75AED-0B0F-46D5-9708-918AAC152A1E}"/>
          </ac:picMkLst>
        </pc:picChg>
        <pc:picChg chg="del">
          <ac:chgData name="Christopher Garton" userId="8f2f9798-9144-4244-b07a-072d0461d415" providerId="ADAL" clId="{54DF7C6F-23EF-4D44-B5C5-A067E826DBDD}" dt="2024-10-03T18:56:58.057" v="1" actId="478"/>
          <ac:picMkLst>
            <pc:docMk/>
            <pc:sldMk cId="3129893155" sldId="256"/>
            <ac:picMk id="10" creationId="{C823A687-8AB9-AB1D-0701-615065E56C93}"/>
          </ac:picMkLst>
        </pc:picChg>
      </pc:sldChg>
      <pc:sldChg chg="addSp delSp modSp mod">
        <pc:chgData name="Christopher Garton" userId="8f2f9798-9144-4244-b07a-072d0461d415" providerId="ADAL" clId="{54DF7C6F-23EF-4D44-B5C5-A067E826DBDD}" dt="2024-10-03T18:57:43.912" v="13" actId="1076"/>
        <pc:sldMkLst>
          <pc:docMk/>
          <pc:sldMk cId="3489806428" sldId="257"/>
        </pc:sldMkLst>
        <pc:picChg chg="add mod">
          <ac:chgData name="Christopher Garton" userId="8f2f9798-9144-4244-b07a-072d0461d415" providerId="ADAL" clId="{54DF7C6F-23EF-4D44-B5C5-A067E826DBDD}" dt="2024-10-03T18:57:43.912" v="13" actId="1076"/>
          <ac:picMkLst>
            <pc:docMk/>
            <pc:sldMk cId="3489806428" sldId="257"/>
            <ac:picMk id="4" creationId="{C2F7FCF4-ED7F-E9C0-3458-468EFA6BEDF6}"/>
          </ac:picMkLst>
        </pc:picChg>
        <pc:picChg chg="del">
          <ac:chgData name="Christopher Garton" userId="8f2f9798-9144-4244-b07a-072d0461d415" providerId="ADAL" clId="{54DF7C6F-23EF-4D44-B5C5-A067E826DBDD}" dt="2024-10-03T18:57:16.466" v="8" actId="478"/>
          <ac:picMkLst>
            <pc:docMk/>
            <pc:sldMk cId="3489806428" sldId="257"/>
            <ac:picMk id="6" creationId="{801CD69C-3734-5726-A295-B1B025268B39}"/>
          </ac:picMkLst>
        </pc:picChg>
      </pc:sldChg>
      <pc:sldChg chg="addSp delSp modSp mod">
        <pc:chgData name="Christopher Garton" userId="8f2f9798-9144-4244-b07a-072d0461d415" providerId="ADAL" clId="{54DF7C6F-23EF-4D44-B5C5-A067E826DBDD}" dt="2024-10-03T19:04:00.647" v="459" actId="20577"/>
        <pc:sldMkLst>
          <pc:docMk/>
          <pc:sldMk cId="3980891721" sldId="258"/>
        </pc:sldMkLst>
        <pc:spChg chg="add mod">
          <ac:chgData name="Christopher Garton" userId="8f2f9798-9144-4244-b07a-072d0461d415" providerId="ADAL" clId="{54DF7C6F-23EF-4D44-B5C5-A067E826DBDD}" dt="2024-10-03T19:04:00.647" v="459" actId="20577"/>
          <ac:spMkLst>
            <pc:docMk/>
            <pc:sldMk cId="3980891721" sldId="258"/>
            <ac:spMk id="2" creationId="{8B334502-17B7-5260-B8C9-095EABF31564}"/>
          </ac:spMkLst>
        </pc:spChg>
        <pc:spChg chg="del">
          <ac:chgData name="Christopher Garton" userId="8f2f9798-9144-4244-b07a-072d0461d415" providerId="ADAL" clId="{54DF7C6F-23EF-4D44-B5C5-A067E826DBDD}" dt="2024-10-03T18:57:14.812" v="7" actId="478"/>
          <ac:spMkLst>
            <pc:docMk/>
            <pc:sldMk cId="3980891721" sldId="258"/>
            <ac:spMk id="4" creationId="{316ABA6B-7BC7-1894-BA0B-887A8529AA21}"/>
          </ac:spMkLst>
        </pc:spChg>
        <pc:spChg chg="mod">
          <ac:chgData name="Christopher Garton" userId="8f2f9798-9144-4244-b07a-072d0461d415" providerId="ADAL" clId="{54DF7C6F-23EF-4D44-B5C5-A067E826DBDD}" dt="2024-10-03T18:58:15.796" v="14" actId="1076"/>
          <ac:spMkLst>
            <pc:docMk/>
            <pc:sldMk cId="3980891721" sldId="258"/>
            <ac:spMk id="5" creationId="{6787EE49-54D1-C597-CA37-BABA2FBCDD98}"/>
          </ac:spMkLst>
        </pc:spChg>
        <pc:picChg chg="del">
          <ac:chgData name="Christopher Garton" userId="8f2f9798-9144-4244-b07a-072d0461d415" providerId="ADAL" clId="{54DF7C6F-23EF-4D44-B5C5-A067E826DBDD}" dt="2024-10-03T18:57:12.751" v="6" actId="478"/>
          <ac:picMkLst>
            <pc:docMk/>
            <pc:sldMk cId="3980891721" sldId="258"/>
            <ac:picMk id="3" creationId="{F724EBBE-DEB4-1ABB-67A1-D9A23E206B7D}"/>
          </ac:picMkLst>
        </pc:picChg>
        <pc:picChg chg="add mod">
          <ac:chgData name="Christopher Garton" userId="8f2f9798-9144-4244-b07a-072d0461d415" providerId="ADAL" clId="{54DF7C6F-23EF-4D44-B5C5-A067E826DBDD}" dt="2024-10-03T19:01:43.060" v="164" actId="1076"/>
          <ac:picMkLst>
            <pc:docMk/>
            <pc:sldMk cId="3980891721" sldId="258"/>
            <ac:picMk id="1026" creationId="{3B0231C7-4662-BFFB-19A9-0D2AA2AC6289}"/>
          </ac:picMkLst>
        </pc:picChg>
      </pc:sldChg>
    </pc:docChg>
  </pc:docChgLst>
  <pc:docChgLst>
    <pc:chgData name="Christopher Garton" userId="8f2f9798-9144-4244-b07a-072d0461d415" providerId="ADAL" clId="{6159BCF6-55E9-4856-9E8F-9F5CA8F22D64}"/>
    <pc:docChg chg="custSel modSld">
      <pc:chgData name="Christopher Garton" userId="8f2f9798-9144-4244-b07a-072d0461d415" providerId="ADAL" clId="{6159BCF6-55E9-4856-9E8F-9F5CA8F22D64}" dt="2024-11-14T10:37:39.258" v="294" actId="1076"/>
      <pc:docMkLst>
        <pc:docMk/>
      </pc:docMkLst>
      <pc:sldChg chg="addSp delSp modSp mod">
        <pc:chgData name="Christopher Garton" userId="8f2f9798-9144-4244-b07a-072d0461d415" providerId="ADAL" clId="{6159BCF6-55E9-4856-9E8F-9F5CA8F22D64}" dt="2024-11-14T10:36:16.956" v="275" actId="1076"/>
        <pc:sldMkLst>
          <pc:docMk/>
          <pc:sldMk cId="3129893155" sldId="256"/>
        </pc:sldMkLst>
        <pc:spChg chg="del">
          <ac:chgData name="Christopher Garton" userId="8f2f9798-9144-4244-b07a-072d0461d415" providerId="ADAL" clId="{6159BCF6-55E9-4856-9E8F-9F5CA8F22D64}" dt="2024-11-14T10:33:27.637" v="15" actId="478"/>
          <ac:spMkLst>
            <pc:docMk/>
            <pc:sldMk cId="3129893155" sldId="256"/>
            <ac:spMk id="4" creationId="{55C4A568-62FF-FFC9-2D54-2B2540F68DAC}"/>
          </ac:spMkLst>
        </pc:spChg>
        <pc:spChg chg="add mod">
          <ac:chgData name="Christopher Garton" userId="8f2f9798-9144-4244-b07a-072d0461d415" providerId="ADAL" clId="{6159BCF6-55E9-4856-9E8F-9F5CA8F22D64}" dt="2024-11-14T10:35:20.821" v="256" actId="20577"/>
          <ac:spMkLst>
            <pc:docMk/>
            <pc:sldMk cId="3129893155" sldId="256"/>
            <ac:spMk id="5" creationId="{DF5A3AA0-F326-1720-5B35-E86CE86D3816}"/>
          </ac:spMkLst>
        </pc:spChg>
        <pc:spChg chg="del">
          <ac:chgData name="Christopher Garton" userId="8f2f9798-9144-4244-b07a-072d0461d415" providerId="ADAL" clId="{6159BCF6-55E9-4856-9E8F-9F5CA8F22D64}" dt="2024-11-14T10:33:27.637" v="15" actId="478"/>
          <ac:spMkLst>
            <pc:docMk/>
            <pc:sldMk cId="3129893155" sldId="256"/>
            <ac:spMk id="7" creationId="{993FE21B-40EB-DCA6-6AA7-868471C42836}"/>
          </ac:spMkLst>
        </pc:spChg>
        <pc:spChg chg="del">
          <ac:chgData name="Christopher Garton" userId="8f2f9798-9144-4244-b07a-072d0461d415" providerId="ADAL" clId="{6159BCF6-55E9-4856-9E8F-9F5CA8F22D64}" dt="2024-11-14T10:33:27.637" v="15" actId="478"/>
          <ac:spMkLst>
            <pc:docMk/>
            <pc:sldMk cId="3129893155" sldId="256"/>
            <ac:spMk id="11" creationId="{C805EB4E-F6EF-7D4D-77B4-01962C9EA834}"/>
          </ac:spMkLst>
        </pc:spChg>
        <pc:picChg chg="add mod modCrop">
          <ac:chgData name="Christopher Garton" userId="8f2f9798-9144-4244-b07a-072d0461d415" providerId="ADAL" clId="{6159BCF6-55E9-4856-9E8F-9F5CA8F22D64}" dt="2024-11-14T10:36:14.238" v="273" actId="1076"/>
          <ac:picMkLst>
            <pc:docMk/>
            <pc:sldMk cId="3129893155" sldId="256"/>
            <ac:picMk id="2" creationId="{438CA897-11CA-E950-8344-802164A35626}"/>
          </ac:picMkLst>
        </pc:picChg>
        <pc:picChg chg="del">
          <ac:chgData name="Christopher Garton" userId="8f2f9798-9144-4244-b07a-072d0461d415" providerId="ADAL" clId="{6159BCF6-55E9-4856-9E8F-9F5CA8F22D64}" dt="2024-11-14T10:33:27.637" v="15" actId="478"/>
          <ac:picMkLst>
            <pc:docMk/>
            <pc:sldMk cId="3129893155" sldId="256"/>
            <ac:picMk id="3" creationId="{ACFA9B30-8998-AB39-5AE4-A872B8BBEE60}"/>
          </ac:picMkLst>
        </pc:picChg>
        <pc:picChg chg="add mod">
          <ac:chgData name="Christopher Garton" userId="8f2f9798-9144-4244-b07a-072d0461d415" providerId="ADAL" clId="{6159BCF6-55E9-4856-9E8F-9F5CA8F22D64}" dt="2024-11-14T10:35:26.680" v="259" actId="1076"/>
          <ac:picMkLst>
            <pc:docMk/>
            <pc:sldMk cId="3129893155" sldId="256"/>
            <ac:picMk id="9" creationId="{3687D386-1F58-C52F-3560-7E4FA66B4EA9}"/>
          </ac:picMkLst>
        </pc:picChg>
        <pc:picChg chg="del">
          <ac:chgData name="Christopher Garton" userId="8f2f9798-9144-4244-b07a-072d0461d415" providerId="ADAL" clId="{6159BCF6-55E9-4856-9E8F-9F5CA8F22D64}" dt="2024-11-14T10:33:27.637" v="15" actId="478"/>
          <ac:picMkLst>
            <pc:docMk/>
            <pc:sldMk cId="3129893155" sldId="256"/>
            <ac:picMk id="10" creationId="{36B21A69-8A55-6AA0-5E2C-E0034E70F07D}"/>
          </ac:picMkLst>
        </pc:picChg>
        <pc:picChg chg="add mod">
          <ac:chgData name="Christopher Garton" userId="8f2f9798-9144-4244-b07a-072d0461d415" providerId="ADAL" clId="{6159BCF6-55E9-4856-9E8F-9F5CA8F22D64}" dt="2024-11-14T10:36:16.956" v="275" actId="1076"/>
          <ac:picMkLst>
            <pc:docMk/>
            <pc:sldMk cId="3129893155" sldId="256"/>
            <ac:picMk id="13" creationId="{A9662497-261C-C01A-E018-77F5D16034D1}"/>
          </ac:picMkLst>
        </pc:picChg>
        <pc:picChg chg="add mod modCrop">
          <ac:chgData name="Christopher Garton" userId="8f2f9798-9144-4244-b07a-072d0461d415" providerId="ADAL" clId="{6159BCF6-55E9-4856-9E8F-9F5CA8F22D64}" dt="2024-11-14T10:36:15.310" v="274" actId="1076"/>
          <ac:picMkLst>
            <pc:docMk/>
            <pc:sldMk cId="3129893155" sldId="256"/>
            <ac:picMk id="15" creationId="{60DD16E0-BC60-147A-F9C3-BC01D44445BC}"/>
          </ac:picMkLst>
        </pc:picChg>
      </pc:sldChg>
      <pc:sldChg chg="addSp delSp modSp mod">
        <pc:chgData name="Christopher Garton" userId="8f2f9798-9144-4244-b07a-072d0461d415" providerId="ADAL" clId="{6159BCF6-55E9-4856-9E8F-9F5CA8F22D64}" dt="2024-11-14T10:32:45.525" v="3" actId="1076"/>
        <pc:sldMkLst>
          <pc:docMk/>
          <pc:sldMk cId="3489806428" sldId="257"/>
        </pc:sldMkLst>
        <pc:picChg chg="del">
          <ac:chgData name="Christopher Garton" userId="8f2f9798-9144-4244-b07a-072d0461d415" providerId="ADAL" clId="{6159BCF6-55E9-4856-9E8F-9F5CA8F22D64}" dt="2024-11-14T10:32:03.597" v="0" actId="478"/>
          <ac:picMkLst>
            <pc:docMk/>
            <pc:sldMk cId="3489806428" sldId="257"/>
            <ac:picMk id="4" creationId="{A8EED23F-972B-086A-1361-B6ACE8EBCA9E}"/>
          </ac:picMkLst>
        </pc:picChg>
        <pc:picChg chg="add mod">
          <ac:chgData name="Christopher Garton" userId="8f2f9798-9144-4244-b07a-072d0461d415" providerId="ADAL" clId="{6159BCF6-55E9-4856-9E8F-9F5CA8F22D64}" dt="2024-11-14T10:32:45.525" v="3" actId="1076"/>
          <ac:picMkLst>
            <pc:docMk/>
            <pc:sldMk cId="3489806428" sldId="257"/>
            <ac:picMk id="6" creationId="{34645157-D285-1C8C-CB2F-91BA365BA608}"/>
          </ac:picMkLst>
        </pc:picChg>
      </pc:sldChg>
      <pc:sldChg chg="addSp delSp modSp mod">
        <pc:chgData name="Christopher Garton" userId="8f2f9798-9144-4244-b07a-072d0461d415" providerId="ADAL" clId="{6159BCF6-55E9-4856-9E8F-9F5CA8F22D64}" dt="2024-11-14T10:37:39.258" v="294" actId="1076"/>
        <pc:sldMkLst>
          <pc:docMk/>
          <pc:sldMk cId="3980891721" sldId="258"/>
        </pc:sldMkLst>
        <pc:spChg chg="mod">
          <ac:chgData name="Christopher Garton" userId="8f2f9798-9144-4244-b07a-072d0461d415" providerId="ADAL" clId="{6159BCF6-55E9-4856-9E8F-9F5CA8F22D64}" dt="2024-11-14T10:37:39.258" v="294" actId="1076"/>
          <ac:spMkLst>
            <pc:docMk/>
            <pc:sldMk cId="3980891721" sldId="258"/>
            <ac:spMk id="5" creationId="{6787EE49-54D1-C597-CA37-BABA2FBCDD98}"/>
          </ac:spMkLst>
        </pc:spChg>
        <pc:spChg chg="del">
          <ac:chgData name="Christopher Garton" userId="8f2f9798-9144-4244-b07a-072d0461d415" providerId="ADAL" clId="{6159BCF6-55E9-4856-9E8F-9F5CA8F22D64}" dt="2024-11-14T10:33:32.955" v="18" actId="478"/>
          <ac:spMkLst>
            <pc:docMk/>
            <pc:sldMk cId="3980891721" sldId="258"/>
            <ac:spMk id="8" creationId="{C4ED4542-E6DD-F848-B276-271509DC7C0D}"/>
          </ac:spMkLst>
        </pc:spChg>
        <pc:picChg chg="add mod ord">
          <ac:chgData name="Christopher Garton" userId="8f2f9798-9144-4244-b07a-072d0461d415" providerId="ADAL" clId="{6159BCF6-55E9-4856-9E8F-9F5CA8F22D64}" dt="2024-11-14T10:37:27.182" v="290" actId="1076"/>
          <ac:picMkLst>
            <pc:docMk/>
            <pc:sldMk cId="3980891721" sldId="258"/>
            <ac:picMk id="3" creationId="{38B2302C-7DCC-643A-44A6-3DC9EC07501E}"/>
          </ac:picMkLst>
        </pc:picChg>
        <pc:picChg chg="del">
          <ac:chgData name="Christopher Garton" userId="8f2f9798-9144-4244-b07a-072d0461d415" providerId="ADAL" clId="{6159BCF6-55E9-4856-9E8F-9F5CA8F22D64}" dt="2024-11-14T10:33:24.768" v="14" actId="21"/>
          <ac:picMkLst>
            <pc:docMk/>
            <pc:sldMk cId="3980891721" sldId="258"/>
            <ac:picMk id="4" creationId="{438CA897-11CA-E950-8344-802164A35626}"/>
          </ac:picMkLst>
        </pc:picChg>
        <pc:picChg chg="add mod">
          <ac:chgData name="Christopher Garton" userId="8f2f9798-9144-4244-b07a-072d0461d415" providerId="ADAL" clId="{6159BCF6-55E9-4856-9E8F-9F5CA8F22D64}" dt="2024-11-14T10:37:25.489" v="289" actId="1076"/>
          <ac:picMkLst>
            <pc:docMk/>
            <pc:sldMk cId="3980891721" sldId="258"/>
            <ac:picMk id="1026" creationId="{DF4841DE-8B16-5203-148F-2E61A88E52A5}"/>
          </ac:picMkLst>
        </pc:picChg>
      </pc:sldChg>
      <pc:sldChg chg="modSp mod">
        <pc:chgData name="Christopher Garton" userId="8f2f9798-9144-4244-b07a-072d0461d415" providerId="ADAL" clId="{6159BCF6-55E9-4856-9E8F-9F5CA8F22D64}" dt="2024-11-14T10:33:17.423" v="13" actId="20577"/>
        <pc:sldMkLst>
          <pc:docMk/>
          <pc:sldMk cId="1774066389" sldId="260"/>
        </pc:sldMkLst>
        <pc:spChg chg="mod">
          <ac:chgData name="Christopher Garton" userId="8f2f9798-9144-4244-b07a-072d0461d415" providerId="ADAL" clId="{6159BCF6-55E9-4856-9E8F-9F5CA8F22D64}" dt="2024-11-14T10:33:17.423" v="13" actId="20577"/>
          <ac:spMkLst>
            <pc:docMk/>
            <pc:sldMk cId="1774066389" sldId="260"/>
            <ac:spMk id="10" creationId="{26B6FC79-8E11-3107-219A-8E08B225449E}"/>
          </ac:spMkLst>
        </pc:spChg>
      </pc:sldChg>
    </pc:docChg>
  </pc:docChgLst>
  <pc:docChgLst>
    <pc:chgData name="Christopher Garton" userId="8f2f9798-9144-4244-b07a-072d0461d415" providerId="ADAL" clId="{41AF31F6-2413-41E3-838A-EC9428F92F83}"/>
    <pc:docChg chg="custSel modSld">
      <pc:chgData name="Christopher Garton" userId="8f2f9798-9144-4244-b07a-072d0461d415" providerId="ADAL" clId="{41AF31F6-2413-41E3-838A-EC9428F92F83}" dt="2024-12-04T15:31:42.883" v="457" actId="1076"/>
      <pc:docMkLst>
        <pc:docMk/>
      </pc:docMkLst>
      <pc:sldChg chg="addSp delSp modSp mod">
        <pc:chgData name="Christopher Garton" userId="8f2f9798-9144-4244-b07a-072d0461d415" providerId="ADAL" clId="{41AF31F6-2413-41E3-838A-EC9428F92F83}" dt="2024-12-04T15:31:42.883" v="457" actId="1076"/>
        <pc:sldMkLst>
          <pc:docMk/>
          <pc:sldMk cId="3129893155" sldId="256"/>
        </pc:sldMkLst>
        <pc:spChg chg="del">
          <ac:chgData name="Christopher Garton" userId="8f2f9798-9144-4244-b07a-072d0461d415" providerId="ADAL" clId="{41AF31F6-2413-41E3-838A-EC9428F92F83}" dt="2024-12-04T15:26:04.925" v="0" actId="478"/>
          <ac:spMkLst>
            <pc:docMk/>
            <pc:sldMk cId="3129893155" sldId="256"/>
            <ac:spMk id="2" creationId="{3EC51E9E-64F9-17DE-E6E5-325E9C4726F1}"/>
          </ac:spMkLst>
        </pc:spChg>
        <pc:spChg chg="add mod">
          <ac:chgData name="Christopher Garton" userId="8f2f9798-9144-4244-b07a-072d0461d415" providerId="ADAL" clId="{41AF31F6-2413-41E3-838A-EC9428F92F83}" dt="2024-12-04T15:26:13.574" v="2"/>
          <ac:spMkLst>
            <pc:docMk/>
            <pc:sldMk cId="3129893155" sldId="256"/>
            <ac:spMk id="7" creationId="{7CB1785A-3404-1427-5F60-17A687C9E181}"/>
          </ac:spMkLst>
        </pc:spChg>
        <pc:spChg chg="add mod">
          <ac:chgData name="Christopher Garton" userId="8f2f9798-9144-4244-b07a-072d0461d415" providerId="ADAL" clId="{41AF31F6-2413-41E3-838A-EC9428F92F83}" dt="2024-12-04T15:31:36.884" v="456" actId="122"/>
          <ac:spMkLst>
            <pc:docMk/>
            <pc:sldMk cId="3129893155" sldId="256"/>
            <ac:spMk id="9" creationId="{30BB5B02-D70C-3D48-905C-51164F1AE181}"/>
          </ac:spMkLst>
        </pc:spChg>
        <pc:spChg chg="del">
          <ac:chgData name="Christopher Garton" userId="8f2f9798-9144-4244-b07a-072d0461d415" providerId="ADAL" clId="{41AF31F6-2413-41E3-838A-EC9428F92F83}" dt="2024-12-04T15:26:04.925" v="0" actId="478"/>
          <ac:spMkLst>
            <pc:docMk/>
            <pc:sldMk cId="3129893155" sldId="256"/>
            <ac:spMk id="13" creationId="{F0A1BE85-F8E3-48BB-1A46-961E92097641}"/>
          </ac:spMkLst>
        </pc:spChg>
        <pc:picChg chg="add mod">
          <ac:chgData name="Christopher Garton" userId="8f2f9798-9144-4244-b07a-072d0461d415" providerId="ADAL" clId="{41AF31F6-2413-41E3-838A-EC9428F92F83}" dt="2024-12-04T15:29:55.587" v="115" actId="1076"/>
          <ac:picMkLst>
            <pc:docMk/>
            <pc:sldMk cId="3129893155" sldId="256"/>
            <ac:picMk id="3" creationId="{757E693E-9C5F-675C-498B-66411FDB0EF2}"/>
          </ac:picMkLst>
        </pc:picChg>
        <pc:picChg chg="del">
          <ac:chgData name="Christopher Garton" userId="8f2f9798-9144-4244-b07a-072d0461d415" providerId="ADAL" clId="{41AF31F6-2413-41E3-838A-EC9428F92F83}" dt="2024-12-04T15:26:04.925" v="0" actId="478"/>
          <ac:picMkLst>
            <pc:docMk/>
            <pc:sldMk cId="3129893155" sldId="256"/>
            <ac:picMk id="4" creationId="{59B23DB7-4B0D-ED0B-299E-6F61E76EF210}"/>
          </ac:picMkLst>
        </pc:picChg>
        <pc:picChg chg="add mod modCrop">
          <ac:chgData name="Christopher Garton" userId="8f2f9798-9144-4244-b07a-072d0461d415" providerId="ADAL" clId="{41AF31F6-2413-41E3-838A-EC9428F92F83}" dt="2024-12-04T15:31:42.883" v="457" actId="1076"/>
          <ac:picMkLst>
            <pc:docMk/>
            <pc:sldMk cId="3129893155" sldId="256"/>
            <ac:picMk id="8" creationId="{C718B1B3-60A5-F041-92F5-009932A55C46}"/>
          </ac:picMkLst>
        </pc:picChg>
        <pc:picChg chg="del">
          <ac:chgData name="Christopher Garton" userId="8f2f9798-9144-4244-b07a-072d0461d415" providerId="ADAL" clId="{41AF31F6-2413-41E3-838A-EC9428F92F83}" dt="2024-12-04T15:26:04.925" v="0" actId="478"/>
          <ac:picMkLst>
            <pc:docMk/>
            <pc:sldMk cId="3129893155" sldId="256"/>
            <ac:picMk id="12" creationId="{CED2F6DB-9027-9462-4315-6514B00ADF65}"/>
          </ac:picMkLst>
        </pc:picChg>
      </pc:sldChg>
      <pc:sldChg chg="addSp delSp modSp mod">
        <pc:chgData name="Christopher Garton" userId="8f2f9798-9144-4244-b07a-072d0461d415" providerId="ADAL" clId="{41AF31F6-2413-41E3-838A-EC9428F92F83}" dt="2024-12-04T15:27:08.459" v="10" actId="1076"/>
        <pc:sldMkLst>
          <pc:docMk/>
          <pc:sldMk cId="3489806428" sldId="257"/>
        </pc:sldMkLst>
        <pc:spChg chg="del">
          <ac:chgData name="Christopher Garton" userId="8f2f9798-9144-4244-b07a-072d0461d415" providerId="ADAL" clId="{41AF31F6-2413-41E3-838A-EC9428F92F83}" dt="2024-12-04T15:26:27.971" v="5" actId="478"/>
          <ac:spMkLst>
            <pc:docMk/>
            <pc:sldMk cId="3489806428" sldId="257"/>
            <ac:spMk id="9" creationId="{C3F229E1-3C5E-7825-D6BD-DE702CD8E1B1}"/>
          </ac:spMkLst>
        </pc:spChg>
        <pc:picChg chg="add mod">
          <ac:chgData name="Christopher Garton" userId="8f2f9798-9144-4244-b07a-072d0461d415" providerId="ADAL" clId="{41AF31F6-2413-41E3-838A-EC9428F92F83}" dt="2024-12-04T15:27:08.459" v="10" actId="1076"/>
          <ac:picMkLst>
            <pc:docMk/>
            <pc:sldMk cId="3489806428" sldId="257"/>
            <ac:picMk id="4" creationId="{8F230B9A-347B-3D6C-2B82-900C44C182D0}"/>
          </ac:picMkLst>
        </pc:picChg>
        <pc:picChg chg="del">
          <ac:chgData name="Christopher Garton" userId="8f2f9798-9144-4244-b07a-072d0461d415" providerId="ADAL" clId="{41AF31F6-2413-41E3-838A-EC9428F92F83}" dt="2024-12-04T15:26:25.633" v="4" actId="478"/>
          <ac:picMkLst>
            <pc:docMk/>
            <pc:sldMk cId="3489806428" sldId="257"/>
            <ac:picMk id="6" creationId="{139BF9D5-E12D-84BE-5D9C-9DABA2D583CE}"/>
          </ac:picMkLst>
        </pc:picChg>
      </pc:sldChg>
      <pc:sldChg chg="addSp delSp modSp mod">
        <pc:chgData name="Christopher Garton" userId="8f2f9798-9144-4244-b07a-072d0461d415" providerId="ADAL" clId="{41AF31F6-2413-41E3-838A-EC9428F92F83}" dt="2024-12-04T15:28:57.938" v="108" actId="20577"/>
        <pc:sldMkLst>
          <pc:docMk/>
          <pc:sldMk cId="3980891721" sldId="258"/>
        </pc:sldMkLst>
        <pc:spChg chg="del">
          <ac:chgData name="Christopher Garton" userId="8f2f9798-9144-4244-b07a-072d0461d415" providerId="ADAL" clId="{41AF31F6-2413-41E3-838A-EC9428F92F83}" dt="2024-12-04T15:26:12.263" v="1" actId="21"/>
          <ac:spMkLst>
            <pc:docMk/>
            <pc:sldMk cId="3980891721" sldId="258"/>
            <ac:spMk id="7" creationId="{7CB1785A-3404-1427-5F60-17A687C9E181}"/>
          </ac:spMkLst>
        </pc:spChg>
        <pc:spChg chg="add mod">
          <ac:chgData name="Christopher Garton" userId="8f2f9798-9144-4244-b07a-072d0461d415" providerId="ADAL" clId="{41AF31F6-2413-41E3-838A-EC9428F92F83}" dt="2024-12-04T15:28:57.938" v="108" actId="20577"/>
          <ac:spMkLst>
            <pc:docMk/>
            <pc:sldMk cId="3980891721" sldId="258"/>
            <ac:spMk id="8" creationId="{AEC94ADB-F96F-3B1E-046A-47381D924D57}"/>
          </ac:spMkLst>
        </pc:spChg>
        <pc:picChg chg="del">
          <ac:chgData name="Christopher Garton" userId="8f2f9798-9144-4244-b07a-072d0461d415" providerId="ADAL" clId="{41AF31F6-2413-41E3-838A-EC9428F92F83}" dt="2024-12-04T15:26:12.263" v="1" actId="21"/>
          <ac:picMkLst>
            <pc:docMk/>
            <pc:sldMk cId="3980891721" sldId="258"/>
            <ac:picMk id="3" creationId="{757E693E-9C5F-675C-498B-66411FDB0EF2}"/>
          </ac:picMkLst>
        </pc:picChg>
        <pc:picChg chg="add mod ord">
          <ac:chgData name="Christopher Garton" userId="8f2f9798-9144-4244-b07a-072d0461d415" providerId="ADAL" clId="{41AF31F6-2413-41E3-838A-EC9428F92F83}" dt="2024-12-04T15:28:16.942" v="15" actId="1076"/>
          <ac:picMkLst>
            <pc:docMk/>
            <pc:sldMk cId="3980891721" sldId="258"/>
            <ac:picMk id="4" creationId="{51988767-F2D5-7B9F-FF87-9B77A95BABAA}"/>
          </ac:picMkLst>
        </pc:picChg>
      </pc:sldChg>
    </pc:docChg>
  </pc:docChgLst>
  <pc:docChgLst>
    <pc:chgData name="Christopher Garton" userId="8f2f9798-9144-4244-b07a-072d0461d415" providerId="ADAL" clId="{7C7094EE-BC0E-4B1C-9FE1-BBF729E802B6}"/>
    <pc:docChg chg="undo custSel modSld">
      <pc:chgData name="Christopher Garton" userId="8f2f9798-9144-4244-b07a-072d0461d415" providerId="ADAL" clId="{7C7094EE-BC0E-4B1C-9FE1-BBF729E802B6}" dt="2024-10-24T11:29:09.330" v="247" actId="1076"/>
      <pc:docMkLst>
        <pc:docMk/>
      </pc:docMkLst>
      <pc:sldChg chg="addSp delSp modSp mod">
        <pc:chgData name="Christopher Garton" userId="8f2f9798-9144-4244-b07a-072d0461d415" providerId="ADAL" clId="{7C7094EE-BC0E-4B1C-9FE1-BBF729E802B6}" dt="2024-10-24T11:29:09.330" v="247" actId="1076"/>
        <pc:sldMkLst>
          <pc:docMk/>
          <pc:sldMk cId="3129893155" sldId="256"/>
        </pc:sldMkLst>
        <pc:spChg chg="del">
          <ac:chgData name="Christopher Garton" userId="8f2f9798-9144-4244-b07a-072d0461d415" providerId="ADAL" clId="{7C7094EE-BC0E-4B1C-9FE1-BBF729E802B6}" dt="2024-10-24T11:17:14.849" v="3" actId="478"/>
          <ac:spMkLst>
            <pc:docMk/>
            <pc:sldMk cId="3129893155" sldId="256"/>
            <ac:spMk id="3" creationId="{A03E20F1-2942-9C86-1FB6-8AD9536FFE82}"/>
          </ac:spMkLst>
        </pc:spChg>
        <pc:spChg chg="add mod">
          <ac:chgData name="Christopher Garton" userId="8f2f9798-9144-4244-b07a-072d0461d415" providerId="ADAL" clId="{7C7094EE-BC0E-4B1C-9FE1-BBF729E802B6}" dt="2024-10-24T11:29:06.276" v="245" actId="1076"/>
          <ac:spMkLst>
            <pc:docMk/>
            <pc:sldMk cId="3129893155" sldId="256"/>
            <ac:spMk id="5" creationId="{FDD3F122-CD31-25A4-E8E5-C994E92EC695}"/>
          </ac:spMkLst>
        </pc:spChg>
        <pc:spChg chg="del">
          <ac:chgData name="Christopher Garton" userId="8f2f9798-9144-4244-b07a-072d0461d415" providerId="ADAL" clId="{7C7094EE-BC0E-4B1C-9FE1-BBF729E802B6}" dt="2024-10-24T11:17:12.773" v="2" actId="478"/>
          <ac:spMkLst>
            <pc:docMk/>
            <pc:sldMk cId="3129893155" sldId="256"/>
            <ac:spMk id="11" creationId="{6AFBEE2A-14EA-C9A1-4D78-A2D7826E09F7}"/>
          </ac:spMkLst>
        </pc:spChg>
        <pc:picChg chg="add mod">
          <ac:chgData name="Christopher Garton" userId="8f2f9798-9144-4244-b07a-072d0461d415" providerId="ADAL" clId="{7C7094EE-BC0E-4B1C-9FE1-BBF729E802B6}" dt="2024-10-24T11:29:07.877" v="246" actId="1076"/>
          <ac:picMkLst>
            <pc:docMk/>
            <pc:sldMk cId="3129893155" sldId="256"/>
            <ac:picMk id="2" creationId="{9E1A5C28-C91B-672A-1E74-39F8B91D148B}"/>
          </ac:picMkLst>
        </pc:picChg>
        <pc:picChg chg="del">
          <ac:chgData name="Christopher Garton" userId="8f2f9798-9144-4244-b07a-072d0461d415" providerId="ADAL" clId="{7C7094EE-BC0E-4B1C-9FE1-BBF729E802B6}" dt="2024-10-24T11:17:11.126" v="1" actId="478"/>
          <ac:picMkLst>
            <pc:docMk/>
            <pc:sldMk cId="3129893155" sldId="256"/>
            <ac:picMk id="4" creationId="{79D32D2F-5953-4E45-DAC0-F014562FB5B7}"/>
          </ac:picMkLst>
        </pc:picChg>
        <pc:picChg chg="add mod">
          <ac:chgData name="Christopher Garton" userId="8f2f9798-9144-4244-b07a-072d0461d415" providerId="ADAL" clId="{7C7094EE-BC0E-4B1C-9FE1-BBF729E802B6}" dt="2024-10-24T11:29:04.105" v="244" actId="1076"/>
          <ac:picMkLst>
            <pc:docMk/>
            <pc:sldMk cId="3129893155" sldId="256"/>
            <ac:picMk id="8" creationId="{7D767635-3B2A-0994-5486-D5801B43A8CE}"/>
          </ac:picMkLst>
        </pc:picChg>
        <pc:picChg chg="add mod">
          <ac:chgData name="Christopher Garton" userId="8f2f9798-9144-4244-b07a-072d0461d415" providerId="ADAL" clId="{7C7094EE-BC0E-4B1C-9FE1-BBF729E802B6}" dt="2024-10-24T11:29:09.330" v="247" actId="1076"/>
          <ac:picMkLst>
            <pc:docMk/>
            <pc:sldMk cId="3129893155" sldId="256"/>
            <ac:picMk id="1026" creationId="{4672EB02-8828-492D-F56A-81314211969E}"/>
          </ac:picMkLst>
        </pc:picChg>
      </pc:sldChg>
      <pc:sldChg chg="addSp delSp modSp mod">
        <pc:chgData name="Christopher Garton" userId="8f2f9798-9144-4244-b07a-072d0461d415" providerId="ADAL" clId="{7C7094EE-BC0E-4B1C-9FE1-BBF729E802B6}" dt="2024-10-24T11:18:07.849" v="15" actId="1076"/>
        <pc:sldMkLst>
          <pc:docMk/>
          <pc:sldMk cId="3489806428" sldId="257"/>
        </pc:sldMkLst>
        <pc:picChg chg="add del">
          <ac:chgData name="Christopher Garton" userId="8f2f9798-9144-4244-b07a-072d0461d415" providerId="ADAL" clId="{7C7094EE-BC0E-4B1C-9FE1-BBF729E802B6}" dt="2024-10-24T11:17:36.257" v="10" actId="478"/>
          <ac:picMkLst>
            <pc:docMk/>
            <pc:sldMk cId="3489806428" sldId="257"/>
            <ac:picMk id="4" creationId="{008A5E48-150D-DD4F-6CFF-CC54F1888959}"/>
          </ac:picMkLst>
        </pc:picChg>
        <pc:picChg chg="add mod">
          <ac:chgData name="Christopher Garton" userId="8f2f9798-9144-4244-b07a-072d0461d415" providerId="ADAL" clId="{7C7094EE-BC0E-4B1C-9FE1-BBF729E802B6}" dt="2024-10-24T11:18:07.849" v="15" actId="1076"/>
          <ac:picMkLst>
            <pc:docMk/>
            <pc:sldMk cId="3489806428" sldId="257"/>
            <ac:picMk id="6" creationId="{E383C95C-6AE6-3F85-A92D-E7958ED0C038}"/>
          </ac:picMkLst>
        </pc:picChg>
      </pc:sldChg>
      <pc:sldChg chg="addSp delSp modSp mod">
        <pc:chgData name="Christopher Garton" userId="8f2f9798-9144-4244-b07a-072d0461d415" providerId="ADAL" clId="{7C7094EE-BC0E-4B1C-9FE1-BBF729E802B6}" dt="2024-10-24T11:26:53.851" v="90" actId="1076"/>
        <pc:sldMkLst>
          <pc:docMk/>
          <pc:sldMk cId="3980891721" sldId="258"/>
        </pc:sldMkLst>
        <pc:spChg chg="add mod">
          <ac:chgData name="Christopher Garton" userId="8f2f9798-9144-4244-b07a-072d0461d415" providerId="ADAL" clId="{7C7094EE-BC0E-4B1C-9FE1-BBF729E802B6}" dt="2024-10-24T11:26:53.851" v="90" actId="1076"/>
          <ac:spMkLst>
            <pc:docMk/>
            <pc:sldMk cId="3980891721" sldId="258"/>
            <ac:spMk id="7" creationId="{993FE21B-40EB-DCA6-6AA7-868471C42836}"/>
          </ac:spMkLst>
        </pc:spChg>
        <pc:picChg chg="add mod">
          <ac:chgData name="Christopher Garton" userId="8f2f9798-9144-4244-b07a-072d0461d415" providerId="ADAL" clId="{7C7094EE-BC0E-4B1C-9FE1-BBF729E802B6}" dt="2024-10-24T11:26:36.294" v="19" actId="1076"/>
          <ac:picMkLst>
            <pc:docMk/>
            <pc:sldMk cId="3980891721" sldId="258"/>
            <ac:picMk id="3" creationId="{ACFA9B30-8998-AB39-5AE4-A872B8BBEE60}"/>
          </ac:picMkLst>
        </pc:picChg>
        <pc:picChg chg="del">
          <ac:chgData name="Christopher Garton" userId="8f2f9798-9144-4244-b07a-072d0461d415" providerId="ADAL" clId="{7C7094EE-BC0E-4B1C-9FE1-BBF729E802B6}" dt="2024-10-24T11:17:08.164" v="0" actId="21"/>
          <ac:picMkLst>
            <pc:docMk/>
            <pc:sldMk cId="3980891721" sldId="258"/>
            <ac:picMk id="4" creationId="{9E1A5C28-C91B-672A-1E74-39F8B91D148B}"/>
          </ac:picMkLst>
        </pc:picChg>
        <pc:picChg chg="del">
          <ac:chgData name="Christopher Garton" userId="8f2f9798-9144-4244-b07a-072d0461d415" providerId="ADAL" clId="{7C7094EE-BC0E-4B1C-9FE1-BBF729E802B6}" dt="2024-10-24T11:17:08.164" v="0" actId="21"/>
          <ac:picMkLst>
            <pc:docMk/>
            <pc:sldMk cId="3980891721" sldId="258"/>
            <ac:picMk id="1026" creationId="{4672EB02-8828-492D-F56A-81314211969E}"/>
          </ac:picMkLst>
        </pc:picChg>
      </pc:sldChg>
    </pc:docChg>
  </pc:docChgLst>
  <pc:docChgLst>
    <pc:chgData name="Christopher Garton" userId="8f2f9798-9144-4244-b07a-072d0461d415" providerId="ADAL" clId="{51FC8E38-8CE7-4FD3-B4E3-0B47303411F3}"/>
    <pc:docChg chg="custSel addSld modSld">
      <pc:chgData name="Christopher Garton" userId="8f2f9798-9144-4244-b07a-072d0461d415" providerId="ADAL" clId="{51FC8E38-8CE7-4FD3-B4E3-0B47303411F3}" dt="2024-09-13T15:56:30.777" v="123" actId="1076"/>
      <pc:docMkLst>
        <pc:docMk/>
      </pc:docMkLst>
      <pc:sldChg chg="addSp delSp modSp mod">
        <pc:chgData name="Christopher Garton" userId="8f2f9798-9144-4244-b07a-072d0461d415" providerId="ADAL" clId="{51FC8E38-8CE7-4FD3-B4E3-0B47303411F3}" dt="2024-09-13T15:55:25.418" v="70" actId="1076"/>
        <pc:sldMkLst>
          <pc:docMk/>
          <pc:sldMk cId="3129893155" sldId="256"/>
        </pc:sldMkLst>
        <pc:spChg chg="del">
          <ac:chgData name="Christopher Garton" userId="8f2f9798-9144-4244-b07a-072d0461d415" providerId="ADAL" clId="{51FC8E38-8CE7-4FD3-B4E3-0B47303411F3}" dt="2024-09-13T15:24:33.635" v="0" actId="478"/>
          <ac:spMkLst>
            <pc:docMk/>
            <pc:sldMk cId="3129893155" sldId="256"/>
            <ac:spMk id="2" creationId="{05654872-F93F-F466-F32B-2B4604D1DFF8}"/>
          </ac:spMkLst>
        </pc:spChg>
        <pc:spChg chg="del">
          <ac:chgData name="Christopher Garton" userId="8f2f9798-9144-4244-b07a-072d0461d415" providerId="ADAL" clId="{51FC8E38-8CE7-4FD3-B4E3-0B47303411F3}" dt="2024-09-13T15:24:33.635" v="0" actId="478"/>
          <ac:spMkLst>
            <pc:docMk/>
            <pc:sldMk cId="3129893155" sldId="256"/>
            <ac:spMk id="3" creationId="{1470D7FB-833E-C339-ACBC-7A10A7566302}"/>
          </ac:spMkLst>
        </pc:spChg>
        <pc:spChg chg="add mod ord">
          <ac:chgData name="Christopher Garton" userId="8f2f9798-9144-4244-b07a-072d0461d415" providerId="ADAL" clId="{51FC8E38-8CE7-4FD3-B4E3-0B47303411F3}" dt="2024-09-13T15:55:25.418" v="70" actId="1076"/>
          <ac:spMkLst>
            <pc:docMk/>
            <pc:sldMk cId="3129893155" sldId="256"/>
            <ac:spMk id="5" creationId="{6787EE49-54D1-C597-CA37-BABA2FBCDD98}"/>
          </ac:spMkLst>
        </pc:spChg>
        <pc:spChg chg="add mod">
          <ac:chgData name="Christopher Garton" userId="8f2f9798-9144-4244-b07a-072d0461d415" providerId="ADAL" clId="{51FC8E38-8CE7-4FD3-B4E3-0B47303411F3}" dt="2024-09-13T15:25:06.802" v="35" actId="403"/>
          <ac:spMkLst>
            <pc:docMk/>
            <pc:sldMk cId="3129893155" sldId="256"/>
            <ac:spMk id="6" creationId="{CA51FE76-760D-C2FB-C9CC-1577F47121B2}"/>
          </ac:spMkLst>
        </pc:spChg>
        <pc:picChg chg="add mod">
          <ac:chgData name="Christopher Garton" userId="8f2f9798-9144-4244-b07a-072d0461d415" providerId="ADAL" clId="{51FC8E38-8CE7-4FD3-B4E3-0B47303411F3}" dt="2024-09-13T15:55:22.069" v="69" actId="1076"/>
          <ac:picMkLst>
            <pc:docMk/>
            <pc:sldMk cId="3129893155" sldId="256"/>
            <ac:picMk id="7" creationId="{037127FE-E716-6697-3B5A-6A39BB6C811A}"/>
          </ac:picMkLst>
        </pc:picChg>
      </pc:sldChg>
      <pc:sldChg chg="addSp delSp modSp new mod">
        <pc:chgData name="Christopher Garton" userId="8f2f9798-9144-4244-b07a-072d0461d415" providerId="ADAL" clId="{51FC8E38-8CE7-4FD3-B4E3-0B47303411F3}" dt="2024-09-13T15:56:30.777" v="123" actId="1076"/>
        <pc:sldMkLst>
          <pc:docMk/>
          <pc:sldMk cId="3489806428" sldId="257"/>
        </pc:sldMkLst>
        <pc:spChg chg="mod">
          <ac:chgData name="Christopher Garton" userId="8f2f9798-9144-4244-b07a-072d0461d415" providerId="ADAL" clId="{51FC8E38-8CE7-4FD3-B4E3-0B47303411F3}" dt="2024-09-13T15:56:30.777" v="123" actId="1076"/>
          <ac:spMkLst>
            <pc:docMk/>
            <pc:sldMk cId="3489806428" sldId="257"/>
            <ac:spMk id="2" creationId="{FB8C51B8-9ACE-0010-DF42-DFD6C9CFB159}"/>
          </ac:spMkLst>
        </pc:spChg>
        <pc:spChg chg="del">
          <ac:chgData name="Christopher Garton" userId="8f2f9798-9144-4244-b07a-072d0461d415" providerId="ADAL" clId="{51FC8E38-8CE7-4FD3-B4E3-0B47303411F3}" dt="2024-09-13T15:55:38.010" v="101" actId="478"/>
          <ac:spMkLst>
            <pc:docMk/>
            <pc:sldMk cId="3489806428" sldId="257"/>
            <ac:spMk id="3" creationId="{FAA12144-CC72-C046-D5A3-2E1D50F4C9E2}"/>
          </ac:spMkLst>
        </pc:spChg>
        <pc:spChg chg="add mod">
          <ac:chgData name="Christopher Garton" userId="8f2f9798-9144-4244-b07a-072d0461d415" providerId="ADAL" clId="{51FC8E38-8CE7-4FD3-B4E3-0B47303411F3}" dt="2024-09-13T15:56:19.810" v="113" actId="1076"/>
          <ac:spMkLst>
            <pc:docMk/>
            <pc:sldMk cId="3489806428" sldId="257"/>
            <ac:spMk id="5" creationId="{BEA6DA5D-C74B-BFD8-96A0-8BE3E79DE0C2}"/>
          </ac:spMkLst>
        </pc:spChg>
        <pc:picChg chg="add mod">
          <ac:chgData name="Christopher Garton" userId="8f2f9798-9144-4244-b07a-072d0461d415" providerId="ADAL" clId="{51FC8E38-8CE7-4FD3-B4E3-0B47303411F3}" dt="2024-09-13T15:56:22.099" v="114" actId="1076"/>
          <ac:picMkLst>
            <pc:docMk/>
            <pc:sldMk cId="3489806428" sldId="257"/>
            <ac:picMk id="6" creationId="{96908756-5AFC-FD7F-E684-600E7B0050F0}"/>
          </ac:picMkLst>
        </pc:picChg>
      </pc:sldChg>
    </pc:docChg>
  </pc:docChgLst>
  <pc:docChgLst>
    <pc:chgData name="Christopher Garton" userId="8f2f9798-9144-4244-b07a-072d0461d415" providerId="ADAL" clId="{3BC92210-6BAD-4C32-BEEA-30BC3D6876EB}"/>
    <pc:docChg chg="undo custSel modSld">
      <pc:chgData name="Christopher Garton" userId="8f2f9798-9144-4244-b07a-072d0461d415" providerId="ADAL" clId="{3BC92210-6BAD-4C32-BEEA-30BC3D6876EB}" dt="2024-11-07T14:37:18.552" v="508" actId="122"/>
      <pc:docMkLst>
        <pc:docMk/>
      </pc:docMkLst>
      <pc:sldChg chg="addSp delSp modSp mod">
        <pc:chgData name="Christopher Garton" userId="8f2f9798-9144-4244-b07a-072d0461d415" providerId="ADAL" clId="{3BC92210-6BAD-4C32-BEEA-30BC3D6876EB}" dt="2024-11-07T14:37:18.552" v="508" actId="122"/>
        <pc:sldMkLst>
          <pc:docMk/>
          <pc:sldMk cId="3129893155" sldId="256"/>
        </pc:sldMkLst>
        <pc:spChg chg="add mod">
          <ac:chgData name="Christopher Garton" userId="8f2f9798-9144-4244-b07a-072d0461d415" providerId="ADAL" clId="{3BC92210-6BAD-4C32-BEEA-30BC3D6876EB}" dt="2024-11-07T14:27:16.073" v="386" actId="20577"/>
          <ac:spMkLst>
            <pc:docMk/>
            <pc:sldMk cId="3129893155" sldId="256"/>
            <ac:spMk id="4" creationId="{55C4A568-62FF-FFC9-2D54-2B2540F68DAC}"/>
          </ac:spMkLst>
        </pc:spChg>
        <pc:spChg chg="del">
          <ac:chgData name="Christopher Garton" userId="8f2f9798-9144-4244-b07a-072d0461d415" providerId="ADAL" clId="{3BC92210-6BAD-4C32-BEEA-30BC3D6876EB}" dt="2024-11-07T12:24:54.906" v="0" actId="478"/>
          <ac:spMkLst>
            <pc:docMk/>
            <pc:sldMk cId="3129893155" sldId="256"/>
            <ac:spMk id="5" creationId="{FDD3F122-CD31-25A4-E8E5-C994E92EC695}"/>
          </ac:spMkLst>
        </pc:spChg>
        <pc:spChg chg="add mod">
          <ac:chgData name="Christopher Garton" userId="8f2f9798-9144-4244-b07a-072d0461d415" providerId="ADAL" clId="{3BC92210-6BAD-4C32-BEEA-30BC3D6876EB}" dt="2024-11-07T12:25:07.890" v="3" actId="1076"/>
          <ac:spMkLst>
            <pc:docMk/>
            <pc:sldMk cId="3129893155" sldId="256"/>
            <ac:spMk id="7" creationId="{993FE21B-40EB-DCA6-6AA7-868471C42836}"/>
          </ac:spMkLst>
        </pc:spChg>
        <pc:spChg chg="add mod">
          <ac:chgData name="Christopher Garton" userId="8f2f9798-9144-4244-b07a-072d0461d415" providerId="ADAL" clId="{3BC92210-6BAD-4C32-BEEA-30BC3D6876EB}" dt="2024-11-07T14:37:18.552" v="508" actId="122"/>
          <ac:spMkLst>
            <pc:docMk/>
            <pc:sldMk cId="3129893155" sldId="256"/>
            <ac:spMk id="11" creationId="{C805EB4E-F6EF-7D4D-77B4-01962C9EA834}"/>
          </ac:spMkLst>
        </pc:spChg>
        <pc:picChg chg="del">
          <ac:chgData name="Christopher Garton" userId="8f2f9798-9144-4244-b07a-072d0461d415" providerId="ADAL" clId="{3BC92210-6BAD-4C32-BEEA-30BC3D6876EB}" dt="2024-11-07T12:24:54.906" v="0" actId="478"/>
          <ac:picMkLst>
            <pc:docMk/>
            <pc:sldMk cId="3129893155" sldId="256"/>
            <ac:picMk id="2" creationId="{9E1A5C28-C91B-672A-1E74-39F8B91D148B}"/>
          </ac:picMkLst>
        </pc:picChg>
        <pc:picChg chg="add mod">
          <ac:chgData name="Christopher Garton" userId="8f2f9798-9144-4244-b07a-072d0461d415" providerId="ADAL" clId="{3BC92210-6BAD-4C32-BEEA-30BC3D6876EB}" dt="2024-11-07T12:25:07.890" v="3" actId="1076"/>
          <ac:picMkLst>
            <pc:docMk/>
            <pc:sldMk cId="3129893155" sldId="256"/>
            <ac:picMk id="3" creationId="{ACFA9B30-8998-AB39-5AE4-A872B8BBEE60}"/>
          </ac:picMkLst>
        </pc:picChg>
        <pc:picChg chg="del">
          <ac:chgData name="Christopher Garton" userId="8f2f9798-9144-4244-b07a-072d0461d415" providerId="ADAL" clId="{3BC92210-6BAD-4C32-BEEA-30BC3D6876EB}" dt="2024-11-07T12:24:54.906" v="0" actId="478"/>
          <ac:picMkLst>
            <pc:docMk/>
            <pc:sldMk cId="3129893155" sldId="256"/>
            <ac:picMk id="8" creationId="{7D767635-3B2A-0994-5486-D5801B43A8CE}"/>
          </ac:picMkLst>
        </pc:picChg>
        <pc:picChg chg="add mod">
          <ac:chgData name="Christopher Garton" userId="8f2f9798-9144-4244-b07a-072d0461d415" providerId="ADAL" clId="{3BC92210-6BAD-4C32-BEEA-30BC3D6876EB}" dt="2024-11-07T14:36:45.606" v="388" actId="1076"/>
          <ac:picMkLst>
            <pc:docMk/>
            <pc:sldMk cId="3129893155" sldId="256"/>
            <ac:picMk id="10" creationId="{36B21A69-8A55-6AA0-5E2C-E0034E70F07D}"/>
          </ac:picMkLst>
        </pc:picChg>
        <pc:picChg chg="del">
          <ac:chgData name="Christopher Garton" userId="8f2f9798-9144-4244-b07a-072d0461d415" providerId="ADAL" clId="{3BC92210-6BAD-4C32-BEEA-30BC3D6876EB}" dt="2024-11-07T12:24:54.906" v="0" actId="478"/>
          <ac:picMkLst>
            <pc:docMk/>
            <pc:sldMk cId="3129893155" sldId="256"/>
            <ac:picMk id="1026" creationId="{4672EB02-8828-492D-F56A-81314211969E}"/>
          </ac:picMkLst>
        </pc:picChg>
      </pc:sldChg>
      <pc:sldChg chg="addSp delSp modSp mod">
        <pc:chgData name="Christopher Garton" userId="8f2f9798-9144-4244-b07a-072d0461d415" providerId="ADAL" clId="{3BC92210-6BAD-4C32-BEEA-30BC3D6876EB}" dt="2024-11-07T12:25:37.505" v="8" actId="1076"/>
        <pc:sldMkLst>
          <pc:docMk/>
          <pc:sldMk cId="3489806428" sldId="257"/>
        </pc:sldMkLst>
        <pc:picChg chg="add mod">
          <ac:chgData name="Christopher Garton" userId="8f2f9798-9144-4244-b07a-072d0461d415" providerId="ADAL" clId="{3BC92210-6BAD-4C32-BEEA-30BC3D6876EB}" dt="2024-11-07T12:25:37.505" v="8" actId="1076"/>
          <ac:picMkLst>
            <pc:docMk/>
            <pc:sldMk cId="3489806428" sldId="257"/>
            <ac:picMk id="4" creationId="{A8EED23F-972B-086A-1361-B6ACE8EBCA9E}"/>
          </ac:picMkLst>
        </pc:picChg>
        <pc:picChg chg="del">
          <ac:chgData name="Christopher Garton" userId="8f2f9798-9144-4244-b07a-072d0461d415" providerId="ADAL" clId="{3BC92210-6BAD-4C32-BEEA-30BC3D6876EB}" dt="2024-11-07T12:25:10.605" v="4" actId="478"/>
          <ac:picMkLst>
            <pc:docMk/>
            <pc:sldMk cId="3489806428" sldId="257"/>
            <ac:picMk id="6" creationId="{E383C95C-6AE6-3F85-A92D-E7958ED0C038}"/>
          </ac:picMkLst>
        </pc:picChg>
      </pc:sldChg>
      <pc:sldChg chg="addSp delSp modSp mod setBg">
        <pc:chgData name="Christopher Garton" userId="8f2f9798-9144-4244-b07a-072d0461d415" providerId="ADAL" clId="{3BC92210-6BAD-4C32-BEEA-30BC3D6876EB}" dt="2024-11-07T14:22:13.515" v="227" actId="113"/>
        <pc:sldMkLst>
          <pc:docMk/>
          <pc:sldMk cId="3980891721" sldId="258"/>
        </pc:sldMkLst>
        <pc:spChg chg="mod ord">
          <ac:chgData name="Christopher Garton" userId="8f2f9798-9144-4244-b07a-072d0461d415" providerId="ADAL" clId="{3BC92210-6BAD-4C32-BEEA-30BC3D6876EB}" dt="2024-11-07T14:20:59.876" v="12" actId="26606"/>
          <ac:spMkLst>
            <pc:docMk/>
            <pc:sldMk cId="3980891721" sldId="258"/>
            <ac:spMk id="5" creationId="{6787EE49-54D1-C597-CA37-BABA2FBCDD98}"/>
          </ac:spMkLst>
        </pc:spChg>
        <pc:spChg chg="mod">
          <ac:chgData name="Christopher Garton" userId="8f2f9798-9144-4244-b07a-072d0461d415" providerId="ADAL" clId="{3BC92210-6BAD-4C32-BEEA-30BC3D6876EB}" dt="2024-11-07T14:20:59.876" v="12" actId="26606"/>
          <ac:spMkLst>
            <pc:docMk/>
            <pc:sldMk cId="3980891721" sldId="258"/>
            <ac:spMk id="6" creationId="{CA51FE76-760D-C2FB-C9CC-1577F47121B2}"/>
          </ac:spMkLst>
        </pc:spChg>
        <pc:spChg chg="del">
          <ac:chgData name="Christopher Garton" userId="8f2f9798-9144-4244-b07a-072d0461d415" providerId="ADAL" clId="{3BC92210-6BAD-4C32-BEEA-30BC3D6876EB}" dt="2024-11-07T12:25:03.813" v="1" actId="21"/>
          <ac:spMkLst>
            <pc:docMk/>
            <pc:sldMk cId="3980891721" sldId="258"/>
            <ac:spMk id="7" creationId="{993FE21B-40EB-DCA6-6AA7-868471C42836}"/>
          </ac:spMkLst>
        </pc:spChg>
        <pc:spChg chg="add mod">
          <ac:chgData name="Christopher Garton" userId="8f2f9798-9144-4244-b07a-072d0461d415" providerId="ADAL" clId="{3BC92210-6BAD-4C32-BEEA-30BC3D6876EB}" dt="2024-11-07T14:22:13.515" v="227" actId="113"/>
          <ac:spMkLst>
            <pc:docMk/>
            <pc:sldMk cId="3980891721" sldId="258"/>
            <ac:spMk id="8" creationId="{C4ED4542-E6DD-F848-B276-271509DC7C0D}"/>
          </ac:spMkLst>
        </pc:spChg>
        <pc:picChg chg="del">
          <ac:chgData name="Christopher Garton" userId="8f2f9798-9144-4244-b07a-072d0461d415" providerId="ADAL" clId="{3BC92210-6BAD-4C32-BEEA-30BC3D6876EB}" dt="2024-11-07T12:25:03.813" v="1" actId="21"/>
          <ac:picMkLst>
            <pc:docMk/>
            <pc:sldMk cId="3980891721" sldId="258"/>
            <ac:picMk id="3" creationId="{ACFA9B30-8998-AB39-5AE4-A872B8BBEE60}"/>
          </ac:picMkLst>
        </pc:picChg>
        <pc:picChg chg="add mod">
          <ac:chgData name="Christopher Garton" userId="8f2f9798-9144-4244-b07a-072d0461d415" providerId="ADAL" clId="{3BC92210-6BAD-4C32-BEEA-30BC3D6876EB}" dt="2024-11-07T14:21:15.208" v="15" actId="1076"/>
          <ac:picMkLst>
            <pc:docMk/>
            <pc:sldMk cId="3980891721" sldId="258"/>
            <ac:picMk id="4" creationId="{438CA897-11CA-E950-8344-802164A35626}"/>
          </ac:picMkLst>
        </pc:picChg>
      </pc:sldChg>
    </pc:docChg>
  </pc:docChgLst>
  <pc:docChgLst>
    <pc:chgData name="Christopher Garton" userId="8f2f9798-9144-4244-b07a-072d0461d415" providerId="ADAL" clId="{5A86F488-EB8B-4019-BC79-BCEE22C5925C}"/>
    <pc:docChg chg="custSel modSld">
      <pc:chgData name="Christopher Garton" userId="8f2f9798-9144-4244-b07a-072d0461d415" providerId="ADAL" clId="{5A86F488-EB8B-4019-BC79-BCEE22C5925C}" dt="2024-12-11T17:49:32.109" v="480" actId="14100"/>
      <pc:docMkLst>
        <pc:docMk/>
      </pc:docMkLst>
      <pc:sldChg chg="addSp delSp modSp mod">
        <pc:chgData name="Christopher Garton" userId="8f2f9798-9144-4244-b07a-072d0461d415" providerId="ADAL" clId="{5A86F488-EB8B-4019-BC79-BCEE22C5925C}" dt="2024-12-11T17:49:32.109" v="480" actId="14100"/>
        <pc:sldMkLst>
          <pc:docMk/>
          <pc:sldMk cId="3129893155" sldId="256"/>
        </pc:sldMkLst>
        <pc:spChg chg="add del mod">
          <ac:chgData name="Christopher Garton" userId="8f2f9798-9144-4244-b07a-072d0461d415" providerId="ADAL" clId="{5A86F488-EB8B-4019-BC79-BCEE22C5925C}" dt="2024-12-11T17:49:15.608" v="477" actId="478"/>
          <ac:spMkLst>
            <pc:docMk/>
            <pc:sldMk cId="3129893155" sldId="256"/>
            <ac:spMk id="2" creationId="{AEC94ADB-F96F-3B1E-046A-47381D924D57}"/>
          </ac:spMkLst>
        </pc:spChg>
        <pc:spChg chg="add mod">
          <ac:chgData name="Christopher Garton" userId="8f2f9798-9144-4244-b07a-072d0461d415" providerId="ADAL" clId="{5A86F488-EB8B-4019-BC79-BCEE22C5925C}" dt="2024-12-11T17:49:21.596" v="479" actId="1076"/>
          <ac:spMkLst>
            <pc:docMk/>
            <pc:sldMk cId="3129893155" sldId="256"/>
            <ac:spMk id="5" creationId="{9366BAA8-5F1B-B753-B7EC-80F74D9F3E0B}"/>
          </ac:spMkLst>
        </pc:spChg>
        <pc:spChg chg="del">
          <ac:chgData name="Christopher Garton" userId="8f2f9798-9144-4244-b07a-072d0461d415" providerId="ADAL" clId="{5A86F488-EB8B-4019-BC79-BCEE22C5925C}" dt="2024-12-11T17:43:00.385" v="0" actId="478"/>
          <ac:spMkLst>
            <pc:docMk/>
            <pc:sldMk cId="3129893155" sldId="256"/>
            <ac:spMk id="7" creationId="{7CB1785A-3404-1427-5F60-17A687C9E181}"/>
          </ac:spMkLst>
        </pc:spChg>
        <pc:spChg chg="del">
          <ac:chgData name="Christopher Garton" userId="8f2f9798-9144-4244-b07a-072d0461d415" providerId="ADAL" clId="{5A86F488-EB8B-4019-BC79-BCEE22C5925C}" dt="2024-12-11T17:43:00.385" v="0" actId="478"/>
          <ac:spMkLst>
            <pc:docMk/>
            <pc:sldMk cId="3129893155" sldId="256"/>
            <ac:spMk id="9" creationId="{30BB5B02-D70C-3D48-905C-51164F1AE181}"/>
          </ac:spMkLst>
        </pc:spChg>
        <pc:picChg chg="del">
          <ac:chgData name="Christopher Garton" userId="8f2f9798-9144-4244-b07a-072d0461d415" providerId="ADAL" clId="{5A86F488-EB8B-4019-BC79-BCEE22C5925C}" dt="2024-12-11T17:43:00.385" v="0" actId="478"/>
          <ac:picMkLst>
            <pc:docMk/>
            <pc:sldMk cId="3129893155" sldId="256"/>
            <ac:picMk id="3" creationId="{757E693E-9C5F-675C-498B-66411FDB0EF2}"/>
          </ac:picMkLst>
        </pc:picChg>
        <pc:picChg chg="add mod">
          <ac:chgData name="Christopher Garton" userId="8f2f9798-9144-4244-b07a-072d0461d415" providerId="ADAL" clId="{5A86F488-EB8B-4019-BC79-BCEE22C5925C}" dt="2024-12-11T17:49:32.109" v="480" actId="14100"/>
          <ac:picMkLst>
            <pc:docMk/>
            <pc:sldMk cId="3129893155" sldId="256"/>
            <ac:picMk id="4" creationId="{51988767-F2D5-7B9F-FF87-9B77A95BABAA}"/>
          </ac:picMkLst>
        </pc:picChg>
        <pc:picChg chg="add mod">
          <ac:chgData name="Christopher Garton" userId="8f2f9798-9144-4244-b07a-072d0461d415" providerId="ADAL" clId="{5A86F488-EB8B-4019-BC79-BCEE22C5925C}" dt="2024-12-11T17:49:18.034" v="478" actId="1076"/>
          <ac:picMkLst>
            <pc:docMk/>
            <pc:sldMk cId="3129893155" sldId="256"/>
            <ac:picMk id="7" creationId="{0D0261D5-2A4B-E1DB-1A9B-F87CDDF9B9C1}"/>
          </ac:picMkLst>
        </pc:picChg>
        <pc:picChg chg="del">
          <ac:chgData name="Christopher Garton" userId="8f2f9798-9144-4244-b07a-072d0461d415" providerId="ADAL" clId="{5A86F488-EB8B-4019-BC79-BCEE22C5925C}" dt="2024-12-11T17:43:00.385" v="0" actId="478"/>
          <ac:picMkLst>
            <pc:docMk/>
            <pc:sldMk cId="3129893155" sldId="256"/>
            <ac:picMk id="8" creationId="{C718B1B3-60A5-F041-92F5-009932A55C46}"/>
          </ac:picMkLst>
        </pc:picChg>
      </pc:sldChg>
      <pc:sldChg chg="addSp delSp modSp mod">
        <pc:chgData name="Christopher Garton" userId="8f2f9798-9144-4244-b07a-072d0461d415" providerId="ADAL" clId="{5A86F488-EB8B-4019-BC79-BCEE22C5925C}" dt="2024-12-11T17:43:40.585" v="9" actId="1076"/>
        <pc:sldMkLst>
          <pc:docMk/>
          <pc:sldMk cId="3489806428" sldId="257"/>
        </pc:sldMkLst>
        <pc:picChg chg="del">
          <ac:chgData name="Christopher Garton" userId="8f2f9798-9144-4244-b07a-072d0461d415" providerId="ADAL" clId="{5A86F488-EB8B-4019-BC79-BCEE22C5925C}" dt="2024-12-11T17:43:15.324" v="4" actId="478"/>
          <ac:picMkLst>
            <pc:docMk/>
            <pc:sldMk cId="3489806428" sldId="257"/>
            <ac:picMk id="4" creationId="{8F230B9A-347B-3D6C-2B82-900C44C182D0}"/>
          </ac:picMkLst>
        </pc:picChg>
        <pc:picChg chg="add mod">
          <ac:chgData name="Christopher Garton" userId="8f2f9798-9144-4244-b07a-072d0461d415" providerId="ADAL" clId="{5A86F488-EB8B-4019-BC79-BCEE22C5925C}" dt="2024-12-11T17:43:40.585" v="9" actId="1076"/>
          <ac:picMkLst>
            <pc:docMk/>
            <pc:sldMk cId="3489806428" sldId="257"/>
            <ac:picMk id="6" creationId="{D1D5ED49-6772-570A-8382-D6B6ECBB59BF}"/>
          </ac:picMkLst>
        </pc:picChg>
      </pc:sldChg>
      <pc:sldChg chg="addSp delSp modSp mod">
        <pc:chgData name="Christopher Garton" userId="8f2f9798-9144-4244-b07a-072d0461d415" providerId="ADAL" clId="{5A86F488-EB8B-4019-BC79-BCEE22C5925C}" dt="2024-12-11T17:47:32.758" v="404" actId="1076"/>
        <pc:sldMkLst>
          <pc:docMk/>
          <pc:sldMk cId="3980891721" sldId="258"/>
        </pc:sldMkLst>
        <pc:spChg chg="add mod">
          <ac:chgData name="Christopher Garton" userId="8f2f9798-9144-4244-b07a-072d0461d415" providerId="ADAL" clId="{5A86F488-EB8B-4019-BC79-BCEE22C5925C}" dt="2024-12-11T17:47:32.758" v="404" actId="1076"/>
          <ac:spMkLst>
            <pc:docMk/>
            <pc:sldMk cId="3980891721" sldId="258"/>
            <ac:spMk id="7" creationId="{B7060E54-99C0-C2CA-2286-92BAA81C8EAD}"/>
          </ac:spMkLst>
        </pc:spChg>
        <pc:spChg chg="del">
          <ac:chgData name="Christopher Garton" userId="8f2f9798-9144-4244-b07a-072d0461d415" providerId="ADAL" clId="{5A86F488-EB8B-4019-BC79-BCEE22C5925C}" dt="2024-12-11T17:43:08.237" v="1" actId="21"/>
          <ac:spMkLst>
            <pc:docMk/>
            <pc:sldMk cId="3980891721" sldId="258"/>
            <ac:spMk id="8" creationId="{AEC94ADB-F96F-3B1E-046A-47381D924D57}"/>
          </ac:spMkLst>
        </pc:spChg>
        <pc:picChg chg="add mod modCrop">
          <ac:chgData name="Christopher Garton" userId="8f2f9798-9144-4244-b07a-072d0461d415" providerId="ADAL" clId="{5A86F488-EB8B-4019-BC79-BCEE22C5925C}" dt="2024-12-11T17:47:32.758" v="404" actId="1076"/>
          <ac:picMkLst>
            <pc:docMk/>
            <pc:sldMk cId="3980891721" sldId="258"/>
            <ac:picMk id="3" creationId="{277B5CDF-7078-542C-0D5B-0CCF684E0A58}"/>
          </ac:picMkLst>
        </pc:picChg>
        <pc:picChg chg="del">
          <ac:chgData name="Christopher Garton" userId="8f2f9798-9144-4244-b07a-072d0461d415" providerId="ADAL" clId="{5A86F488-EB8B-4019-BC79-BCEE22C5925C}" dt="2024-12-11T17:43:08.237" v="1" actId="21"/>
          <ac:picMkLst>
            <pc:docMk/>
            <pc:sldMk cId="3980891721" sldId="258"/>
            <ac:picMk id="4" creationId="{51988767-F2D5-7B9F-FF87-9B77A95BABAA}"/>
          </ac:picMkLst>
        </pc:picChg>
      </pc:sldChg>
    </pc:docChg>
  </pc:docChgLst>
  <pc:docChgLst>
    <pc:chgData name="Christopher Garton" userId="8f2f9798-9144-4244-b07a-072d0461d415" providerId="ADAL" clId="{FE182AEC-989B-4353-8AE6-BF4FADFAB1D1}"/>
    <pc:docChg chg="custSel modSld">
      <pc:chgData name="Christopher Garton" userId="8f2f9798-9144-4244-b07a-072d0461d415" providerId="ADAL" clId="{FE182AEC-989B-4353-8AE6-BF4FADFAB1D1}" dt="2024-12-19T14:53:31.188" v="198" actId="14100"/>
      <pc:docMkLst>
        <pc:docMk/>
      </pc:docMkLst>
      <pc:sldChg chg="addSp delSp modSp mod">
        <pc:chgData name="Christopher Garton" userId="8f2f9798-9144-4244-b07a-072d0461d415" providerId="ADAL" clId="{FE182AEC-989B-4353-8AE6-BF4FADFAB1D1}" dt="2024-12-19T14:53:31.188" v="198" actId="14100"/>
        <pc:sldMkLst>
          <pc:docMk/>
          <pc:sldMk cId="3129893155" sldId="256"/>
        </pc:sldMkLst>
        <pc:spChg chg="add mod">
          <ac:chgData name="Christopher Garton" userId="8f2f9798-9144-4244-b07a-072d0461d415" providerId="ADAL" clId="{FE182AEC-989B-4353-8AE6-BF4FADFAB1D1}" dt="2024-12-19T14:52:47.474" v="23" actId="122"/>
          <ac:spMkLst>
            <pc:docMk/>
            <pc:sldMk cId="3129893155" sldId="256"/>
            <ac:spMk id="2" creationId="{B7060E54-99C0-C2CA-2286-92BAA81C8EAD}"/>
          </ac:spMkLst>
        </pc:spChg>
        <pc:spChg chg="mod">
          <ac:chgData name="Christopher Garton" userId="8f2f9798-9144-4244-b07a-072d0461d415" providerId="ADAL" clId="{FE182AEC-989B-4353-8AE6-BF4FADFAB1D1}" dt="2024-12-19T14:53:31.188" v="198" actId="14100"/>
          <ac:spMkLst>
            <pc:docMk/>
            <pc:sldMk cId="3129893155" sldId="256"/>
            <ac:spMk id="5" creationId="{9366BAA8-5F1B-B753-B7EC-80F74D9F3E0B}"/>
          </ac:spMkLst>
        </pc:spChg>
        <pc:picChg chg="add mod">
          <ac:chgData name="Christopher Garton" userId="8f2f9798-9144-4244-b07a-072d0461d415" providerId="ADAL" clId="{FE182AEC-989B-4353-8AE6-BF4FADFAB1D1}" dt="2024-12-19T14:37:38.958" v="4" actId="1076"/>
          <ac:picMkLst>
            <pc:docMk/>
            <pc:sldMk cId="3129893155" sldId="256"/>
            <ac:picMk id="3" creationId="{277B5CDF-7078-542C-0D5B-0CCF684E0A58}"/>
          </ac:picMkLst>
        </pc:picChg>
        <pc:picChg chg="del">
          <ac:chgData name="Christopher Garton" userId="8f2f9798-9144-4244-b07a-072d0461d415" providerId="ADAL" clId="{FE182AEC-989B-4353-8AE6-BF4FADFAB1D1}" dt="2024-12-19T14:37:27.132" v="0" actId="478"/>
          <ac:picMkLst>
            <pc:docMk/>
            <pc:sldMk cId="3129893155" sldId="256"/>
            <ac:picMk id="4" creationId="{51988767-F2D5-7B9F-FF87-9B77A95BABAA}"/>
          </ac:picMkLst>
        </pc:picChg>
        <pc:picChg chg="del">
          <ac:chgData name="Christopher Garton" userId="8f2f9798-9144-4244-b07a-072d0461d415" providerId="ADAL" clId="{FE182AEC-989B-4353-8AE6-BF4FADFAB1D1}" dt="2024-12-19T14:37:29.824" v="1" actId="478"/>
          <ac:picMkLst>
            <pc:docMk/>
            <pc:sldMk cId="3129893155" sldId="256"/>
            <ac:picMk id="7" creationId="{0D0261D5-2A4B-E1DB-1A9B-F87CDDF9B9C1}"/>
          </ac:picMkLst>
        </pc:picChg>
        <pc:picChg chg="add mod">
          <ac:chgData name="Christopher Garton" userId="8f2f9798-9144-4244-b07a-072d0461d415" providerId="ADAL" clId="{FE182AEC-989B-4353-8AE6-BF4FADFAB1D1}" dt="2024-12-19T14:52:42.856" v="21" actId="1076"/>
          <ac:picMkLst>
            <pc:docMk/>
            <pc:sldMk cId="3129893155" sldId="256"/>
            <ac:picMk id="9" creationId="{C825518B-8CA4-77FC-6913-6DF46CBCFE74}"/>
          </ac:picMkLst>
        </pc:picChg>
      </pc:sldChg>
      <pc:sldChg chg="addSp delSp modSp mod">
        <pc:chgData name="Christopher Garton" userId="8f2f9798-9144-4244-b07a-072d0461d415" providerId="ADAL" clId="{FE182AEC-989B-4353-8AE6-BF4FADFAB1D1}" dt="2024-12-19T14:38:36.827" v="11" actId="1076"/>
        <pc:sldMkLst>
          <pc:docMk/>
          <pc:sldMk cId="3489806428" sldId="257"/>
        </pc:sldMkLst>
        <pc:picChg chg="add mod">
          <ac:chgData name="Christopher Garton" userId="8f2f9798-9144-4244-b07a-072d0461d415" providerId="ADAL" clId="{FE182AEC-989B-4353-8AE6-BF4FADFAB1D1}" dt="2024-12-19T14:38:36.827" v="11" actId="1076"/>
          <ac:picMkLst>
            <pc:docMk/>
            <pc:sldMk cId="3489806428" sldId="257"/>
            <ac:picMk id="4" creationId="{7DB5C08B-4242-EB48-9823-F07D7A3B9DD7}"/>
          </ac:picMkLst>
        </pc:picChg>
        <pc:picChg chg="del">
          <ac:chgData name="Christopher Garton" userId="8f2f9798-9144-4244-b07a-072d0461d415" providerId="ADAL" clId="{FE182AEC-989B-4353-8AE6-BF4FADFAB1D1}" dt="2024-12-19T14:37:43.868" v="6" actId="478"/>
          <ac:picMkLst>
            <pc:docMk/>
            <pc:sldMk cId="3489806428" sldId="257"/>
            <ac:picMk id="6" creationId="{D1D5ED49-6772-570A-8382-D6B6ECBB59BF}"/>
          </ac:picMkLst>
        </pc:picChg>
      </pc:sldChg>
      <pc:sldChg chg="addSp delSp modSp mod">
        <pc:chgData name="Christopher Garton" userId="8f2f9798-9144-4244-b07a-072d0461d415" providerId="ADAL" clId="{FE182AEC-989B-4353-8AE6-BF4FADFAB1D1}" dt="2024-12-19T14:49:50.408" v="16" actId="1076"/>
        <pc:sldMkLst>
          <pc:docMk/>
          <pc:sldMk cId="3980891721" sldId="258"/>
        </pc:sldMkLst>
        <pc:spChg chg="del">
          <ac:chgData name="Christopher Garton" userId="8f2f9798-9144-4244-b07a-072d0461d415" providerId="ADAL" clId="{FE182AEC-989B-4353-8AE6-BF4FADFAB1D1}" dt="2024-12-19T14:37:35.927" v="2" actId="21"/>
          <ac:spMkLst>
            <pc:docMk/>
            <pc:sldMk cId="3980891721" sldId="258"/>
            <ac:spMk id="7" creationId="{B7060E54-99C0-C2CA-2286-92BAA81C8EAD}"/>
          </ac:spMkLst>
        </pc:spChg>
        <pc:picChg chg="del">
          <ac:chgData name="Christopher Garton" userId="8f2f9798-9144-4244-b07a-072d0461d415" providerId="ADAL" clId="{FE182AEC-989B-4353-8AE6-BF4FADFAB1D1}" dt="2024-12-19T14:37:35.927" v="2" actId="21"/>
          <ac:picMkLst>
            <pc:docMk/>
            <pc:sldMk cId="3980891721" sldId="258"/>
            <ac:picMk id="3" creationId="{277B5CDF-7078-542C-0D5B-0CCF684E0A58}"/>
          </ac:picMkLst>
        </pc:picChg>
        <pc:picChg chg="add mod">
          <ac:chgData name="Christopher Garton" userId="8f2f9798-9144-4244-b07a-072d0461d415" providerId="ADAL" clId="{FE182AEC-989B-4353-8AE6-BF4FADFAB1D1}" dt="2024-12-19T14:49:50.408" v="16" actId="1076"/>
          <ac:picMkLst>
            <pc:docMk/>
            <pc:sldMk cId="3980891721" sldId="258"/>
            <ac:picMk id="4" creationId="{A4026F08-DE8F-62EA-3717-112DEF94F08E}"/>
          </ac:picMkLst>
        </pc:picChg>
      </pc:sldChg>
    </pc:docChg>
  </pc:docChgLst>
  <pc:docChgLst>
    <pc:chgData name="Christopher Garton" userId="8f2f9798-9144-4244-b07a-072d0461d415" providerId="ADAL" clId="{C0714647-8F5D-4024-8F44-5A1012C7350F}"/>
    <pc:docChg chg="undo custSel modSld">
      <pc:chgData name="Christopher Garton" userId="8f2f9798-9144-4244-b07a-072d0461d415" providerId="ADAL" clId="{C0714647-8F5D-4024-8F44-5A1012C7350F}" dt="2024-10-17T14:29:51.246" v="256" actId="20577"/>
      <pc:docMkLst>
        <pc:docMk/>
      </pc:docMkLst>
      <pc:sldChg chg="addSp delSp modSp mod">
        <pc:chgData name="Christopher Garton" userId="8f2f9798-9144-4244-b07a-072d0461d415" providerId="ADAL" clId="{C0714647-8F5D-4024-8F44-5A1012C7350F}" dt="2024-10-17T14:29:51.246" v="256" actId="20577"/>
        <pc:sldMkLst>
          <pc:docMk/>
          <pc:sldMk cId="3129893155" sldId="256"/>
        </pc:sldMkLst>
        <pc:spChg chg="add mod">
          <ac:chgData name="Christopher Garton" userId="8f2f9798-9144-4244-b07a-072d0461d415" providerId="ADAL" clId="{C0714647-8F5D-4024-8F44-5A1012C7350F}" dt="2024-10-17T14:25:34.577" v="245" actId="1076"/>
          <ac:spMkLst>
            <pc:docMk/>
            <pc:sldMk cId="3129893155" sldId="256"/>
            <ac:spMk id="3" creationId="{A03E20F1-2942-9C86-1FB6-8AD9536FFE82}"/>
          </ac:spMkLst>
        </pc:spChg>
        <pc:spChg chg="mod">
          <ac:chgData name="Christopher Garton" userId="8f2f9798-9144-4244-b07a-072d0461d415" providerId="ADAL" clId="{C0714647-8F5D-4024-8F44-5A1012C7350F}" dt="2024-10-17T14:29:51.246" v="256" actId="20577"/>
          <ac:spMkLst>
            <pc:docMk/>
            <pc:sldMk cId="3129893155" sldId="256"/>
            <ac:spMk id="11" creationId="{6AFBEE2A-14EA-C9A1-4D78-A2D7826E09F7}"/>
          </ac:spMkLst>
        </pc:spChg>
        <pc:picChg chg="add mod">
          <ac:chgData name="Christopher Garton" userId="8f2f9798-9144-4244-b07a-072d0461d415" providerId="ADAL" clId="{C0714647-8F5D-4024-8F44-5A1012C7350F}" dt="2024-10-17T14:25:32.653" v="244" actId="1076"/>
          <ac:picMkLst>
            <pc:docMk/>
            <pc:sldMk cId="3129893155" sldId="256"/>
            <ac:picMk id="4" creationId="{79D32D2F-5953-4E45-DAC0-F014562FB5B7}"/>
          </ac:picMkLst>
        </pc:picChg>
        <pc:picChg chg="del">
          <ac:chgData name="Christopher Garton" userId="8f2f9798-9144-4244-b07a-072d0461d415" providerId="ADAL" clId="{C0714647-8F5D-4024-8F44-5A1012C7350F}" dt="2024-10-17T13:55:49.116" v="1" actId="478"/>
          <ac:picMkLst>
            <pc:docMk/>
            <pc:sldMk cId="3129893155" sldId="256"/>
            <ac:picMk id="5" creationId="{9858FD2E-3740-E6E9-E883-07EFC2093EAB}"/>
          </ac:picMkLst>
        </pc:picChg>
        <pc:picChg chg="del">
          <ac:chgData name="Christopher Garton" userId="8f2f9798-9144-4244-b07a-072d0461d415" providerId="ADAL" clId="{C0714647-8F5D-4024-8F44-5A1012C7350F}" dt="2024-10-17T13:55:48.331" v="0" actId="478"/>
          <ac:picMkLst>
            <pc:docMk/>
            <pc:sldMk cId="3129893155" sldId="256"/>
            <ac:picMk id="8" creationId="{C8FE73EA-66F0-3835-42FA-E534A38132F5}"/>
          </ac:picMkLst>
        </pc:picChg>
      </pc:sldChg>
      <pc:sldChg chg="addSp delSp modSp mod setBg">
        <pc:chgData name="Christopher Garton" userId="8f2f9798-9144-4244-b07a-072d0461d415" providerId="ADAL" clId="{C0714647-8F5D-4024-8F44-5A1012C7350F}" dt="2024-10-17T14:07:57.353" v="15" actId="1076"/>
        <pc:sldMkLst>
          <pc:docMk/>
          <pc:sldMk cId="3489806428" sldId="257"/>
        </pc:sldMkLst>
        <pc:spChg chg="mod">
          <ac:chgData name="Christopher Garton" userId="8f2f9798-9144-4244-b07a-072d0461d415" providerId="ADAL" clId="{C0714647-8F5D-4024-8F44-5A1012C7350F}" dt="2024-10-17T14:07:53.975" v="13" actId="26606"/>
          <ac:spMkLst>
            <pc:docMk/>
            <pc:sldMk cId="3489806428" sldId="257"/>
            <ac:spMk id="2" creationId="{FB8C51B8-9ACE-0010-DF42-DFD6C9CFB159}"/>
          </ac:spMkLst>
        </pc:spChg>
        <pc:spChg chg="mod ord">
          <ac:chgData name="Christopher Garton" userId="8f2f9798-9144-4244-b07a-072d0461d415" providerId="ADAL" clId="{C0714647-8F5D-4024-8F44-5A1012C7350F}" dt="2024-10-17T14:07:53.975" v="13" actId="26606"/>
          <ac:spMkLst>
            <pc:docMk/>
            <pc:sldMk cId="3489806428" sldId="257"/>
            <ac:spMk id="5" creationId="{BEA6DA5D-C74B-BFD8-96A0-8BE3E79DE0C2}"/>
          </ac:spMkLst>
        </pc:spChg>
        <pc:picChg chg="add mod">
          <ac:chgData name="Christopher Garton" userId="8f2f9798-9144-4244-b07a-072d0461d415" providerId="ADAL" clId="{C0714647-8F5D-4024-8F44-5A1012C7350F}" dt="2024-10-17T14:07:57.353" v="15" actId="1076"/>
          <ac:picMkLst>
            <pc:docMk/>
            <pc:sldMk cId="3489806428" sldId="257"/>
            <ac:picMk id="4" creationId="{008A5E48-150D-DD4F-6CFF-CC54F1888959}"/>
          </ac:picMkLst>
        </pc:picChg>
        <pc:picChg chg="del">
          <ac:chgData name="Christopher Garton" userId="8f2f9798-9144-4244-b07a-072d0461d415" providerId="ADAL" clId="{C0714647-8F5D-4024-8F44-5A1012C7350F}" dt="2024-10-17T14:07:38.432" v="7" actId="478"/>
          <ac:picMkLst>
            <pc:docMk/>
            <pc:sldMk cId="3489806428" sldId="257"/>
            <ac:picMk id="6" creationId="{1852A7F1-1777-58FF-B2D5-402173FF9B5A}"/>
          </ac:picMkLst>
        </pc:picChg>
      </pc:sldChg>
      <pc:sldChg chg="addSp delSp modSp mod">
        <pc:chgData name="Christopher Garton" userId="8f2f9798-9144-4244-b07a-072d0461d415" providerId="ADAL" clId="{C0714647-8F5D-4024-8F44-5A1012C7350F}" dt="2024-10-17T14:26:51.365" v="255" actId="1076"/>
        <pc:sldMkLst>
          <pc:docMk/>
          <pc:sldMk cId="3980891721" sldId="258"/>
        </pc:sldMkLst>
        <pc:spChg chg="add del">
          <ac:chgData name="Christopher Garton" userId="8f2f9798-9144-4244-b07a-072d0461d415" providerId="ADAL" clId="{C0714647-8F5D-4024-8F44-5A1012C7350F}" dt="2024-10-17T13:55:57.680" v="4" actId="21"/>
          <ac:spMkLst>
            <pc:docMk/>
            <pc:sldMk cId="3980891721" sldId="258"/>
            <ac:spMk id="3" creationId="{A03E20F1-2942-9C86-1FB6-8AD9536FFE82}"/>
          </ac:spMkLst>
        </pc:spChg>
        <pc:picChg chg="add mod">
          <ac:chgData name="Christopher Garton" userId="8f2f9798-9144-4244-b07a-072d0461d415" providerId="ADAL" clId="{C0714647-8F5D-4024-8F44-5A1012C7350F}" dt="2024-10-17T14:26:42.344" v="250" actId="1076"/>
          <ac:picMkLst>
            <pc:docMk/>
            <pc:sldMk cId="3980891721" sldId="258"/>
            <ac:picMk id="4" creationId="{9E1A5C28-C91B-672A-1E74-39F8B91D148B}"/>
          </ac:picMkLst>
        </pc:picChg>
        <pc:picChg chg="add mod">
          <ac:chgData name="Christopher Garton" userId="8f2f9798-9144-4244-b07a-072d0461d415" providerId="ADAL" clId="{C0714647-8F5D-4024-8F44-5A1012C7350F}" dt="2024-10-17T14:26:51.365" v="255" actId="1076"/>
          <ac:picMkLst>
            <pc:docMk/>
            <pc:sldMk cId="3980891721" sldId="258"/>
            <ac:picMk id="1026" creationId="{4672EB02-8828-492D-F56A-81314211969E}"/>
          </ac:picMkLst>
        </pc:picChg>
      </pc:sldChg>
      <pc:sldChg chg="modSp mod">
        <pc:chgData name="Christopher Garton" userId="8f2f9798-9144-4244-b07a-072d0461d415" providerId="ADAL" clId="{C0714647-8F5D-4024-8F44-5A1012C7350F}" dt="2024-10-17T13:56:03.754" v="6" actId="20577"/>
        <pc:sldMkLst>
          <pc:docMk/>
          <pc:sldMk cId="1774066389" sldId="260"/>
        </pc:sldMkLst>
        <pc:spChg chg="mod">
          <ac:chgData name="Christopher Garton" userId="8f2f9798-9144-4244-b07a-072d0461d415" providerId="ADAL" clId="{C0714647-8F5D-4024-8F44-5A1012C7350F}" dt="2024-10-17T13:56:03.754" v="6" actId="20577"/>
          <ac:spMkLst>
            <pc:docMk/>
            <pc:sldMk cId="1774066389" sldId="260"/>
            <ac:spMk id="10" creationId="{26B6FC79-8E11-3107-219A-8E08B225449E}"/>
          </ac:spMkLst>
        </pc:spChg>
      </pc:sldChg>
    </pc:docChg>
  </pc:docChgLst>
  <pc:docChgLst>
    <pc:chgData name="Christopher Garton" userId="8f2f9798-9144-4244-b07a-072d0461d415" providerId="ADAL" clId="{0817031A-0D15-42F9-907E-E28FD2D286B7}"/>
    <pc:docChg chg="custSel modSld">
      <pc:chgData name="Christopher Garton" userId="8f2f9798-9144-4244-b07a-072d0461d415" providerId="ADAL" clId="{0817031A-0D15-42F9-907E-E28FD2D286B7}" dt="2024-11-21T14:23:21.246" v="731" actId="1076"/>
      <pc:docMkLst>
        <pc:docMk/>
      </pc:docMkLst>
      <pc:sldChg chg="addSp delSp modSp mod">
        <pc:chgData name="Christopher Garton" userId="8f2f9798-9144-4244-b07a-072d0461d415" providerId="ADAL" clId="{0817031A-0D15-42F9-907E-E28FD2D286B7}" dt="2024-11-21T14:17:19.317" v="503" actId="1076"/>
        <pc:sldMkLst>
          <pc:docMk/>
          <pc:sldMk cId="3129893155" sldId="256"/>
        </pc:sldMkLst>
        <pc:spChg chg="del">
          <ac:chgData name="Christopher Garton" userId="8f2f9798-9144-4244-b07a-072d0461d415" providerId="ADAL" clId="{0817031A-0D15-42F9-907E-E28FD2D286B7}" dt="2024-11-21T14:13:04.755" v="312" actId="478"/>
          <ac:spMkLst>
            <pc:docMk/>
            <pc:sldMk cId="3129893155" sldId="256"/>
            <ac:spMk id="5" creationId="{DF5A3AA0-F326-1720-5B35-E86CE86D3816}"/>
          </ac:spMkLst>
        </pc:spChg>
        <pc:spChg chg="add mod">
          <ac:chgData name="Christopher Garton" userId="8f2f9798-9144-4244-b07a-072d0461d415" providerId="ADAL" clId="{0817031A-0D15-42F9-907E-E28FD2D286B7}" dt="2024-11-21T14:17:16.153" v="501" actId="1076"/>
          <ac:spMkLst>
            <pc:docMk/>
            <pc:sldMk cId="3129893155" sldId="256"/>
            <ac:spMk id="11" creationId="{793D4F76-9647-C91F-D4DC-D324E3FE2C53}"/>
          </ac:spMkLst>
        </pc:spChg>
        <pc:picChg chg="del">
          <ac:chgData name="Christopher Garton" userId="8f2f9798-9144-4244-b07a-072d0461d415" providerId="ADAL" clId="{0817031A-0D15-42F9-907E-E28FD2D286B7}" dt="2024-11-21T14:13:04.755" v="312" actId="478"/>
          <ac:picMkLst>
            <pc:docMk/>
            <pc:sldMk cId="3129893155" sldId="256"/>
            <ac:picMk id="2" creationId="{438CA897-11CA-E950-8344-802164A35626}"/>
          </ac:picMkLst>
        </pc:picChg>
        <pc:picChg chg="add mod">
          <ac:chgData name="Christopher Garton" userId="8f2f9798-9144-4244-b07a-072d0461d415" providerId="ADAL" clId="{0817031A-0D15-42F9-907E-E28FD2D286B7}" dt="2024-11-21T14:13:09.607" v="314"/>
          <ac:picMkLst>
            <pc:docMk/>
            <pc:sldMk cId="3129893155" sldId="256"/>
            <ac:picMk id="3" creationId="{38B2302C-7DCC-643A-44A6-3DC9EC07501E}"/>
          </ac:picMkLst>
        </pc:picChg>
        <pc:picChg chg="add mod">
          <ac:chgData name="Christopher Garton" userId="8f2f9798-9144-4244-b07a-072d0461d415" providerId="ADAL" clId="{0817031A-0D15-42F9-907E-E28FD2D286B7}" dt="2024-11-21T14:15:05.616" v="327" actId="14100"/>
          <ac:picMkLst>
            <pc:docMk/>
            <pc:sldMk cId="3129893155" sldId="256"/>
            <ac:picMk id="7" creationId="{AC81D320-41F2-5BED-5005-4BEB7BF71473}"/>
          </ac:picMkLst>
        </pc:picChg>
        <pc:picChg chg="del">
          <ac:chgData name="Christopher Garton" userId="8f2f9798-9144-4244-b07a-072d0461d415" providerId="ADAL" clId="{0817031A-0D15-42F9-907E-E28FD2D286B7}" dt="2024-11-21T14:13:04.755" v="312" actId="478"/>
          <ac:picMkLst>
            <pc:docMk/>
            <pc:sldMk cId="3129893155" sldId="256"/>
            <ac:picMk id="9" creationId="{3687D386-1F58-C52F-3560-7E4FA66B4EA9}"/>
          </ac:picMkLst>
        </pc:picChg>
        <pc:picChg chg="add mod">
          <ac:chgData name="Christopher Garton" userId="8f2f9798-9144-4244-b07a-072d0461d415" providerId="ADAL" clId="{0817031A-0D15-42F9-907E-E28FD2D286B7}" dt="2024-11-21T14:17:19.317" v="503" actId="1076"/>
          <ac:picMkLst>
            <pc:docMk/>
            <pc:sldMk cId="3129893155" sldId="256"/>
            <ac:picMk id="10" creationId="{D76819B8-2DA5-D8A9-DFC0-58F2A710BED6}"/>
          </ac:picMkLst>
        </pc:picChg>
        <pc:picChg chg="del">
          <ac:chgData name="Christopher Garton" userId="8f2f9798-9144-4244-b07a-072d0461d415" providerId="ADAL" clId="{0817031A-0D15-42F9-907E-E28FD2D286B7}" dt="2024-11-21T14:13:04.755" v="312" actId="478"/>
          <ac:picMkLst>
            <pc:docMk/>
            <pc:sldMk cId="3129893155" sldId="256"/>
            <ac:picMk id="13" creationId="{A9662497-261C-C01A-E018-77F5D16034D1}"/>
          </ac:picMkLst>
        </pc:picChg>
        <pc:picChg chg="add mod">
          <ac:chgData name="Christopher Garton" userId="8f2f9798-9144-4244-b07a-072d0461d415" providerId="ADAL" clId="{0817031A-0D15-42F9-907E-E28FD2D286B7}" dt="2024-11-21T14:17:18.100" v="502" actId="1076"/>
          <ac:picMkLst>
            <pc:docMk/>
            <pc:sldMk cId="3129893155" sldId="256"/>
            <ac:picMk id="14" creationId="{204589CF-DB34-CC5C-5F80-7BBD41D2AF47}"/>
          </ac:picMkLst>
        </pc:picChg>
        <pc:picChg chg="del">
          <ac:chgData name="Christopher Garton" userId="8f2f9798-9144-4244-b07a-072d0461d415" providerId="ADAL" clId="{0817031A-0D15-42F9-907E-E28FD2D286B7}" dt="2024-11-21T14:13:04.755" v="312" actId="478"/>
          <ac:picMkLst>
            <pc:docMk/>
            <pc:sldMk cId="3129893155" sldId="256"/>
            <ac:picMk id="15" creationId="{60DD16E0-BC60-147A-F9C3-BC01D44445BC}"/>
          </ac:picMkLst>
        </pc:picChg>
        <pc:picChg chg="add del mod">
          <ac:chgData name="Christopher Garton" userId="8f2f9798-9144-4244-b07a-072d0461d415" providerId="ADAL" clId="{0817031A-0D15-42F9-907E-E28FD2D286B7}" dt="2024-11-21T14:15:01.706" v="325" actId="478"/>
          <ac:picMkLst>
            <pc:docMk/>
            <pc:sldMk cId="3129893155" sldId="256"/>
            <ac:picMk id="1026" creationId="{DF4841DE-8B16-5203-148F-2E61A88E52A5}"/>
          </ac:picMkLst>
        </pc:picChg>
      </pc:sldChg>
      <pc:sldChg chg="addSp delSp modSp mod">
        <pc:chgData name="Christopher Garton" userId="8f2f9798-9144-4244-b07a-072d0461d415" providerId="ADAL" clId="{0817031A-0D15-42F9-907E-E28FD2D286B7}" dt="2024-11-21T14:12:43.515" v="311" actId="34135"/>
        <pc:sldMkLst>
          <pc:docMk/>
          <pc:sldMk cId="3489806428" sldId="257"/>
        </pc:sldMkLst>
        <pc:spChg chg="add mod">
          <ac:chgData name="Christopher Garton" userId="8f2f9798-9144-4244-b07a-072d0461d415" providerId="ADAL" clId="{0817031A-0D15-42F9-907E-E28FD2D286B7}" dt="2024-11-21T14:12:43.515" v="311" actId="34135"/>
          <ac:spMkLst>
            <pc:docMk/>
            <pc:sldMk cId="3489806428" sldId="257"/>
            <ac:spMk id="7" creationId="{08D096CC-A91B-56D4-F97F-B5413C7BBA58}"/>
          </ac:spMkLst>
        </pc:spChg>
        <pc:grpChg chg="add mod">
          <ac:chgData name="Christopher Garton" userId="8f2f9798-9144-4244-b07a-072d0461d415" providerId="ADAL" clId="{0817031A-0D15-42F9-907E-E28FD2D286B7}" dt="2024-11-21T14:12:43.515" v="311" actId="34135"/>
          <ac:grpSpMkLst>
            <pc:docMk/>
            <pc:sldMk cId="3489806428" sldId="257"/>
            <ac:grpSpMk id="8" creationId="{BAA879BF-062E-3147-4386-32A05CB24870}"/>
          </ac:grpSpMkLst>
        </pc:grpChg>
        <pc:picChg chg="add mod">
          <ac:chgData name="Christopher Garton" userId="8f2f9798-9144-4244-b07a-072d0461d415" providerId="ADAL" clId="{0817031A-0D15-42F9-907E-E28FD2D286B7}" dt="2024-11-21T14:12:43.515" v="311" actId="34135"/>
          <ac:picMkLst>
            <pc:docMk/>
            <pc:sldMk cId="3489806428" sldId="257"/>
            <ac:picMk id="4" creationId="{3B79DEBD-25E8-3D40-2A67-1EFCC0C11446}"/>
          </ac:picMkLst>
        </pc:picChg>
        <pc:picChg chg="del">
          <ac:chgData name="Christopher Garton" userId="8f2f9798-9144-4244-b07a-072d0461d415" providerId="ADAL" clId="{0817031A-0D15-42F9-907E-E28FD2D286B7}" dt="2024-11-21T14:09:08.606" v="0" actId="478"/>
          <ac:picMkLst>
            <pc:docMk/>
            <pc:sldMk cId="3489806428" sldId="257"/>
            <ac:picMk id="6" creationId="{34645157-D285-1C8C-CB2F-91BA365BA608}"/>
          </ac:picMkLst>
        </pc:picChg>
      </pc:sldChg>
      <pc:sldChg chg="addSp delSp modSp mod">
        <pc:chgData name="Christopher Garton" userId="8f2f9798-9144-4244-b07a-072d0461d415" providerId="ADAL" clId="{0817031A-0D15-42F9-907E-E28FD2D286B7}" dt="2024-11-21T14:23:21.246" v="731" actId="1076"/>
        <pc:sldMkLst>
          <pc:docMk/>
          <pc:sldMk cId="3980891721" sldId="258"/>
        </pc:sldMkLst>
        <pc:spChg chg="mod">
          <ac:chgData name="Christopher Garton" userId="8f2f9798-9144-4244-b07a-072d0461d415" providerId="ADAL" clId="{0817031A-0D15-42F9-907E-E28FD2D286B7}" dt="2024-11-21T14:13:30.422" v="322" actId="1076"/>
          <ac:spMkLst>
            <pc:docMk/>
            <pc:sldMk cId="3980891721" sldId="258"/>
            <ac:spMk id="5" creationId="{6787EE49-54D1-C597-CA37-BABA2FBCDD98}"/>
          </ac:spMkLst>
        </pc:spChg>
        <pc:spChg chg="add mod">
          <ac:chgData name="Christopher Garton" userId="8f2f9798-9144-4244-b07a-072d0461d415" providerId="ADAL" clId="{0817031A-0D15-42F9-907E-E28FD2D286B7}" dt="2024-11-21T14:22:36.377" v="668" actId="122"/>
          <ac:spMkLst>
            <pc:docMk/>
            <pc:sldMk cId="3980891721" sldId="258"/>
            <ac:spMk id="9" creationId="{BE8145B0-4304-00C9-36DE-09B763047259}"/>
          </ac:spMkLst>
        </pc:spChg>
        <pc:spChg chg="add mod">
          <ac:chgData name="Christopher Garton" userId="8f2f9798-9144-4244-b07a-072d0461d415" providerId="ADAL" clId="{0817031A-0D15-42F9-907E-E28FD2D286B7}" dt="2024-11-21T14:23:21.246" v="731" actId="1076"/>
          <ac:spMkLst>
            <pc:docMk/>
            <pc:sldMk cId="3980891721" sldId="258"/>
            <ac:spMk id="10" creationId="{3EC51E9E-64F9-17DE-E6E5-325E9C4726F1}"/>
          </ac:spMkLst>
        </pc:spChg>
        <pc:picChg chg="del">
          <ac:chgData name="Christopher Garton" userId="8f2f9798-9144-4244-b07a-072d0461d415" providerId="ADAL" clId="{0817031A-0D15-42F9-907E-E28FD2D286B7}" dt="2024-11-21T14:13:08.820" v="313" actId="21"/>
          <ac:picMkLst>
            <pc:docMk/>
            <pc:sldMk cId="3980891721" sldId="258"/>
            <ac:picMk id="3" creationId="{38B2302C-7DCC-643A-44A6-3DC9EC07501E}"/>
          </ac:picMkLst>
        </pc:picChg>
        <pc:picChg chg="add mod">
          <ac:chgData name="Christopher Garton" userId="8f2f9798-9144-4244-b07a-072d0461d415" providerId="ADAL" clId="{0817031A-0D15-42F9-907E-E28FD2D286B7}" dt="2024-11-21T14:20:00.231" v="508" actId="1076"/>
          <ac:picMkLst>
            <pc:docMk/>
            <pc:sldMk cId="3980891721" sldId="258"/>
            <ac:picMk id="4" creationId="{59B23DB7-4B0D-ED0B-299E-6F61E76EF210}"/>
          </ac:picMkLst>
        </pc:picChg>
        <pc:picChg chg="add mod">
          <ac:chgData name="Christopher Garton" userId="8f2f9798-9144-4244-b07a-072d0461d415" providerId="ADAL" clId="{0817031A-0D15-42F9-907E-E28FD2D286B7}" dt="2024-11-21T14:20:10.862" v="510" actId="1076"/>
          <ac:picMkLst>
            <pc:docMk/>
            <pc:sldMk cId="3980891721" sldId="258"/>
            <ac:picMk id="8" creationId="{2855D877-929F-3DB7-4321-BD0F206F8E80}"/>
          </ac:picMkLst>
        </pc:picChg>
        <pc:picChg chg="del">
          <ac:chgData name="Christopher Garton" userId="8f2f9798-9144-4244-b07a-072d0461d415" providerId="ADAL" clId="{0817031A-0D15-42F9-907E-E28FD2D286B7}" dt="2024-11-21T14:13:11.561" v="315" actId="21"/>
          <ac:picMkLst>
            <pc:docMk/>
            <pc:sldMk cId="3980891721" sldId="258"/>
            <ac:picMk id="1026" creationId="{DF4841DE-8B16-5203-148F-2E61A88E52A5}"/>
          </ac:picMkLst>
        </pc:picChg>
      </pc:sldChg>
    </pc:docChg>
  </pc:docChgLst>
  <pc:docChgLst>
    <pc:chgData name="Christopher Garton" userId="8f2f9798-9144-4244-b07a-072d0461d415" providerId="ADAL" clId="{920A5B1A-98A7-4926-A308-0DB1FEA6E5D8}"/>
    <pc:docChg chg="undo custSel addSld delSld modSld">
      <pc:chgData name="Christopher Garton" userId="8f2f9798-9144-4244-b07a-072d0461d415" providerId="ADAL" clId="{920A5B1A-98A7-4926-A308-0DB1FEA6E5D8}" dt="2025-01-09T14:34:55.272" v="363" actId="1076"/>
      <pc:docMkLst>
        <pc:docMk/>
      </pc:docMkLst>
      <pc:sldChg chg="addSp delSp modSp mod">
        <pc:chgData name="Christopher Garton" userId="8f2f9798-9144-4244-b07a-072d0461d415" providerId="ADAL" clId="{920A5B1A-98A7-4926-A308-0DB1FEA6E5D8}" dt="2025-01-09T14:25:59.193" v="128" actId="1076"/>
        <pc:sldMkLst>
          <pc:docMk/>
          <pc:sldMk cId="3129893155" sldId="256"/>
        </pc:sldMkLst>
        <pc:spChg chg="del">
          <ac:chgData name="Christopher Garton" userId="8f2f9798-9144-4244-b07a-072d0461d415" providerId="ADAL" clId="{920A5B1A-98A7-4926-A308-0DB1FEA6E5D8}" dt="2025-01-09T14:24:41.657" v="1" actId="478"/>
          <ac:spMkLst>
            <pc:docMk/>
            <pc:sldMk cId="3129893155" sldId="256"/>
            <ac:spMk id="2" creationId="{B7060E54-99C0-C2CA-2286-92BAA81C8EAD}"/>
          </ac:spMkLst>
        </pc:spChg>
        <pc:spChg chg="add mod">
          <ac:chgData name="Christopher Garton" userId="8f2f9798-9144-4244-b07a-072d0461d415" providerId="ADAL" clId="{920A5B1A-98A7-4926-A308-0DB1FEA6E5D8}" dt="2025-01-09T14:25:57.163" v="127" actId="1076"/>
          <ac:spMkLst>
            <pc:docMk/>
            <pc:sldMk cId="3129893155" sldId="256"/>
            <ac:spMk id="4" creationId="{6787EE49-54D1-C597-CA37-BABA2FBCDD98}"/>
          </ac:spMkLst>
        </pc:spChg>
        <pc:spChg chg="del">
          <ac:chgData name="Christopher Garton" userId="8f2f9798-9144-4244-b07a-072d0461d415" providerId="ADAL" clId="{920A5B1A-98A7-4926-A308-0DB1FEA6E5D8}" dt="2025-01-09T14:24:41.657" v="1" actId="478"/>
          <ac:spMkLst>
            <pc:docMk/>
            <pc:sldMk cId="3129893155" sldId="256"/>
            <ac:spMk id="5" creationId="{9366BAA8-5F1B-B753-B7EC-80F74D9F3E0B}"/>
          </ac:spMkLst>
        </pc:spChg>
        <pc:spChg chg="add mod">
          <ac:chgData name="Christopher Garton" userId="8f2f9798-9144-4244-b07a-072d0461d415" providerId="ADAL" clId="{920A5B1A-98A7-4926-A308-0DB1FEA6E5D8}" dt="2025-01-09T14:25:54.442" v="126" actId="1076"/>
          <ac:spMkLst>
            <pc:docMk/>
            <pc:sldMk cId="3129893155" sldId="256"/>
            <ac:spMk id="8" creationId="{96187212-071D-6F43-D6FD-76CC27E8A834}"/>
          </ac:spMkLst>
        </pc:spChg>
        <pc:picChg chg="del">
          <ac:chgData name="Christopher Garton" userId="8f2f9798-9144-4244-b07a-072d0461d415" providerId="ADAL" clId="{920A5B1A-98A7-4926-A308-0DB1FEA6E5D8}" dt="2025-01-09T14:24:39.518" v="0" actId="478"/>
          <ac:picMkLst>
            <pc:docMk/>
            <pc:sldMk cId="3129893155" sldId="256"/>
            <ac:picMk id="3" creationId="{277B5CDF-7078-542C-0D5B-0CCF684E0A58}"/>
          </ac:picMkLst>
        </pc:picChg>
        <pc:picChg chg="add mod">
          <ac:chgData name="Christopher Garton" userId="8f2f9798-9144-4244-b07a-072d0461d415" providerId="ADAL" clId="{920A5B1A-98A7-4926-A308-0DB1FEA6E5D8}" dt="2025-01-09T14:25:59.193" v="128" actId="1076"/>
          <ac:picMkLst>
            <pc:docMk/>
            <pc:sldMk cId="3129893155" sldId="256"/>
            <ac:picMk id="7" creationId="{A4026F08-DE8F-62EA-3717-112DEF94F08E}"/>
          </ac:picMkLst>
        </pc:picChg>
        <pc:picChg chg="del">
          <ac:chgData name="Christopher Garton" userId="8f2f9798-9144-4244-b07a-072d0461d415" providerId="ADAL" clId="{920A5B1A-98A7-4926-A308-0DB1FEA6E5D8}" dt="2025-01-09T14:24:41.657" v="1" actId="478"/>
          <ac:picMkLst>
            <pc:docMk/>
            <pc:sldMk cId="3129893155" sldId="256"/>
            <ac:picMk id="9" creationId="{C825518B-8CA4-77FC-6913-6DF46CBCFE74}"/>
          </ac:picMkLst>
        </pc:picChg>
      </pc:sldChg>
      <pc:sldChg chg="addSp delSp modSp mod">
        <pc:chgData name="Christopher Garton" userId="8f2f9798-9144-4244-b07a-072d0461d415" providerId="ADAL" clId="{920A5B1A-98A7-4926-A308-0DB1FEA6E5D8}" dt="2025-01-09T14:26:35.965" v="134" actId="1076"/>
        <pc:sldMkLst>
          <pc:docMk/>
          <pc:sldMk cId="3489806428" sldId="257"/>
        </pc:sldMkLst>
        <pc:picChg chg="del">
          <ac:chgData name="Christopher Garton" userId="8f2f9798-9144-4244-b07a-072d0461d415" providerId="ADAL" clId="{920A5B1A-98A7-4926-A308-0DB1FEA6E5D8}" dt="2025-01-09T14:26:01.500" v="129" actId="478"/>
          <ac:picMkLst>
            <pc:docMk/>
            <pc:sldMk cId="3489806428" sldId="257"/>
            <ac:picMk id="4" creationId="{7DB5C08B-4242-EB48-9823-F07D7A3B9DD7}"/>
          </ac:picMkLst>
        </pc:picChg>
        <pc:picChg chg="add mod">
          <ac:chgData name="Christopher Garton" userId="8f2f9798-9144-4244-b07a-072d0461d415" providerId="ADAL" clId="{920A5B1A-98A7-4926-A308-0DB1FEA6E5D8}" dt="2025-01-09T14:26:35.965" v="134" actId="1076"/>
          <ac:picMkLst>
            <pc:docMk/>
            <pc:sldMk cId="3489806428" sldId="257"/>
            <ac:picMk id="6" creationId="{9CAD70E1-8367-DD8F-DDD5-F9440C1AB996}"/>
          </ac:picMkLst>
        </pc:picChg>
      </pc:sldChg>
      <pc:sldChg chg="addSp delSp modSp mod">
        <pc:chgData name="Christopher Garton" userId="8f2f9798-9144-4244-b07a-072d0461d415" providerId="ADAL" clId="{920A5B1A-98A7-4926-A308-0DB1FEA6E5D8}" dt="2025-01-09T14:34:55.272" v="363" actId="1076"/>
        <pc:sldMkLst>
          <pc:docMk/>
          <pc:sldMk cId="3980891721" sldId="258"/>
        </pc:sldMkLst>
        <pc:spChg chg="add mod">
          <ac:chgData name="Christopher Garton" userId="8f2f9798-9144-4244-b07a-072d0461d415" providerId="ADAL" clId="{920A5B1A-98A7-4926-A308-0DB1FEA6E5D8}" dt="2025-01-09T14:34:55.272" v="363" actId="1076"/>
          <ac:spMkLst>
            <pc:docMk/>
            <pc:sldMk cId="3980891721" sldId="258"/>
            <ac:spMk id="2" creationId="{52EDCBC0-B037-B1CB-818B-A751D0A9F3A3}"/>
          </ac:spMkLst>
        </pc:spChg>
        <pc:spChg chg="del">
          <ac:chgData name="Christopher Garton" userId="8f2f9798-9144-4244-b07a-072d0461d415" providerId="ADAL" clId="{920A5B1A-98A7-4926-A308-0DB1FEA6E5D8}" dt="2025-01-09T14:24:46.674" v="2" actId="21"/>
          <ac:spMkLst>
            <pc:docMk/>
            <pc:sldMk cId="3980891721" sldId="258"/>
            <ac:spMk id="5" creationId="{6787EE49-54D1-C597-CA37-BABA2FBCDD98}"/>
          </ac:spMkLst>
        </pc:spChg>
        <pc:picChg chg="del">
          <ac:chgData name="Christopher Garton" userId="8f2f9798-9144-4244-b07a-072d0461d415" providerId="ADAL" clId="{920A5B1A-98A7-4926-A308-0DB1FEA6E5D8}" dt="2025-01-09T14:24:46.674" v="2" actId="21"/>
          <ac:picMkLst>
            <pc:docMk/>
            <pc:sldMk cId="3980891721" sldId="258"/>
            <ac:picMk id="4" creationId="{A4026F08-DE8F-62EA-3717-112DEF94F08E}"/>
          </ac:picMkLst>
        </pc:picChg>
        <pc:picChg chg="add mod">
          <ac:chgData name="Christopher Garton" userId="8f2f9798-9144-4244-b07a-072d0461d415" providerId="ADAL" clId="{920A5B1A-98A7-4926-A308-0DB1FEA6E5D8}" dt="2025-01-09T14:34:00.336" v="155" actId="1076"/>
          <ac:picMkLst>
            <pc:docMk/>
            <pc:sldMk cId="3980891721" sldId="258"/>
            <ac:picMk id="1026" creationId="{3220585F-8200-813E-5BD0-AC8D1E97BC3B}"/>
          </ac:picMkLst>
        </pc:picChg>
      </pc:sldChg>
      <pc:sldChg chg="addSp delSp mod">
        <pc:chgData name="Christopher Garton" userId="8f2f9798-9144-4244-b07a-072d0461d415" providerId="ADAL" clId="{920A5B1A-98A7-4926-A308-0DB1FEA6E5D8}" dt="2025-01-09T14:26:56.355" v="137" actId="22"/>
        <pc:sldMkLst>
          <pc:docMk/>
          <pc:sldMk cId="1774066389" sldId="260"/>
        </pc:sldMkLst>
        <pc:picChg chg="add del">
          <ac:chgData name="Christopher Garton" userId="8f2f9798-9144-4244-b07a-072d0461d415" providerId="ADAL" clId="{920A5B1A-98A7-4926-A308-0DB1FEA6E5D8}" dt="2025-01-09T14:26:56.355" v="137" actId="22"/>
          <ac:picMkLst>
            <pc:docMk/>
            <pc:sldMk cId="1774066389" sldId="260"/>
            <ac:picMk id="6" creationId="{458DFEF5-3345-364E-D06C-D093F841978D}"/>
          </ac:picMkLst>
        </pc:picChg>
      </pc:sldChg>
      <pc:sldChg chg="new del">
        <pc:chgData name="Christopher Garton" userId="8f2f9798-9144-4244-b07a-072d0461d415" providerId="ADAL" clId="{920A5B1A-98A7-4926-A308-0DB1FEA6E5D8}" dt="2025-01-09T14:27:06.453" v="139" actId="47"/>
        <pc:sldMkLst>
          <pc:docMk/>
          <pc:sldMk cId="1698422347" sldId="261"/>
        </pc:sldMkLst>
      </pc:sldChg>
      <pc:sldChg chg="modSp add mod setBg">
        <pc:chgData name="Christopher Garton" userId="8f2f9798-9144-4244-b07a-072d0461d415" providerId="ADAL" clId="{920A5B1A-98A7-4926-A308-0DB1FEA6E5D8}" dt="2025-01-09T14:28:03.702" v="151" actId="20577"/>
        <pc:sldMkLst>
          <pc:docMk/>
          <pc:sldMk cId="4163374213" sldId="262"/>
        </pc:sldMkLst>
        <pc:spChg chg="mod">
          <ac:chgData name="Christopher Garton" userId="8f2f9798-9144-4244-b07a-072d0461d415" providerId="ADAL" clId="{920A5B1A-98A7-4926-A308-0DB1FEA6E5D8}" dt="2025-01-09T14:28:03.702" v="151" actId="20577"/>
          <ac:spMkLst>
            <pc:docMk/>
            <pc:sldMk cId="4163374213" sldId="262"/>
            <ac:spMk id="4" creationId="{08FEAB78-F3C2-3480-07E9-EBBF8EF87B4A}"/>
          </ac:spMkLst>
        </pc:spChg>
      </pc:sldChg>
    </pc:docChg>
  </pc:docChgLst>
  <pc:docChgLst>
    <pc:chgData name="Christopher Garton" userId="8f2f9798-9144-4244-b07a-072d0461d415" providerId="ADAL" clId="{0C186757-1A0E-44A5-8207-7877756BD17D}"/>
    <pc:docChg chg="custSel addSld modSld modMainMaster">
      <pc:chgData name="Christopher Garton" userId="8f2f9798-9144-4244-b07a-072d0461d415" providerId="ADAL" clId="{0C186757-1A0E-44A5-8207-7877756BD17D}" dt="2024-09-27T16:03:34.400" v="542" actId="20577"/>
      <pc:docMkLst>
        <pc:docMk/>
      </pc:docMkLst>
      <pc:sldChg chg="addSp delSp modSp mod">
        <pc:chgData name="Christopher Garton" userId="8f2f9798-9144-4244-b07a-072d0461d415" providerId="ADAL" clId="{0C186757-1A0E-44A5-8207-7877756BD17D}" dt="2024-09-26T10:11:06.518" v="495" actId="1076"/>
        <pc:sldMkLst>
          <pc:docMk/>
          <pc:sldMk cId="3129893155" sldId="256"/>
        </pc:sldMkLst>
        <pc:spChg chg="del mod">
          <ac:chgData name="Christopher Garton" userId="8f2f9798-9144-4244-b07a-072d0461d415" providerId="ADAL" clId="{0C186757-1A0E-44A5-8207-7877756BD17D}" dt="2024-09-25T11:01:44.540" v="145" actId="478"/>
          <ac:spMkLst>
            <pc:docMk/>
            <pc:sldMk cId="3129893155" sldId="256"/>
            <ac:spMk id="4" creationId="{FC8FEBEA-7997-C41C-086F-507B7A0CD5A8}"/>
          </ac:spMkLst>
        </pc:spChg>
        <pc:spChg chg="mod">
          <ac:chgData name="Christopher Garton" userId="8f2f9798-9144-4244-b07a-072d0461d415" providerId="ADAL" clId="{0C186757-1A0E-44A5-8207-7877756BD17D}" dt="2024-09-26T10:11:06.518" v="495" actId="1076"/>
          <ac:spMkLst>
            <pc:docMk/>
            <pc:sldMk cId="3129893155" sldId="256"/>
            <ac:spMk id="6" creationId="{CA51FE76-760D-C2FB-C9CC-1577F47121B2}"/>
          </ac:spMkLst>
        </pc:spChg>
        <pc:spChg chg="add mod">
          <ac:chgData name="Christopher Garton" userId="8f2f9798-9144-4244-b07a-072d0461d415" providerId="ADAL" clId="{0C186757-1A0E-44A5-8207-7877756BD17D}" dt="2024-09-25T11:01:58.877" v="153" actId="1076"/>
          <ac:spMkLst>
            <pc:docMk/>
            <pc:sldMk cId="3129893155" sldId="256"/>
            <ac:spMk id="9" creationId="{0BEA98F5-24F9-352A-1736-9A868857EC7E}"/>
          </ac:spMkLst>
        </pc:spChg>
        <pc:spChg chg="add mod">
          <ac:chgData name="Christopher Garton" userId="8f2f9798-9144-4244-b07a-072d0461d415" providerId="ADAL" clId="{0C186757-1A0E-44A5-8207-7877756BD17D}" dt="2024-09-25T11:04:08.826" v="441" actId="1076"/>
          <ac:spMkLst>
            <pc:docMk/>
            <pc:sldMk cId="3129893155" sldId="256"/>
            <ac:spMk id="11" creationId="{6AFBEE2A-14EA-C9A1-4D78-A2D7826E09F7}"/>
          </ac:spMkLst>
        </pc:spChg>
        <pc:picChg chg="del">
          <ac:chgData name="Christopher Garton" userId="8f2f9798-9144-4244-b07a-072d0461d415" providerId="ADAL" clId="{0C186757-1A0E-44A5-8207-7877756BD17D}" dt="2024-09-25T10:50:00.899" v="25" actId="478"/>
          <ac:picMkLst>
            <pc:docMk/>
            <pc:sldMk cId="3129893155" sldId="256"/>
            <ac:picMk id="3" creationId="{6C037764-5A41-DA66-AB7D-C07C0C01BC47}"/>
          </ac:picMkLst>
        </pc:picChg>
        <pc:picChg chg="add mod">
          <ac:chgData name="Christopher Garton" userId="8f2f9798-9144-4244-b07a-072d0461d415" providerId="ADAL" clId="{0C186757-1A0E-44A5-8207-7877756BD17D}" dt="2024-09-25T11:02:57.328" v="162" actId="1076"/>
          <ac:picMkLst>
            <pc:docMk/>
            <pc:sldMk cId="3129893155" sldId="256"/>
            <ac:picMk id="5" creationId="{4B893243-C337-7E33-7CD4-C7D49BCB0A65}"/>
          </ac:picMkLst>
        </pc:picChg>
        <pc:picChg chg="add mod">
          <ac:chgData name="Christopher Garton" userId="8f2f9798-9144-4244-b07a-072d0461d415" providerId="ADAL" clId="{0C186757-1A0E-44A5-8207-7877756BD17D}" dt="2024-09-25T11:01:51.773" v="150" actId="1076"/>
          <ac:picMkLst>
            <pc:docMk/>
            <pc:sldMk cId="3129893155" sldId="256"/>
            <ac:picMk id="8" creationId="{4AC75AED-0B0F-46D5-9708-918AAC152A1E}"/>
          </ac:picMkLst>
        </pc:picChg>
        <pc:picChg chg="add mod">
          <ac:chgData name="Christopher Garton" userId="8f2f9798-9144-4244-b07a-072d0461d415" providerId="ADAL" clId="{0C186757-1A0E-44A5-8207-7877756BD17D}" dt="2024-09-25T11:02:58.822" v="163" actId="1076"/>
          <ac:picMkLst>
            <pc:docMk/>
            <pc:sldMk cId="3129893155" sldId="256"/>
            <ac:picMk id="10" creationId="{C823A687-8AB9-AB1D-0701-615065E56C93}"/>
          </ac:picMkLst>
        </pc:picChg>
      </pc:sldChg>
      <pc:sldChg chg="addSp delSp modSp mod">
        <pc:chgData name="Christopher Garton" userId="8f2f9798-9144-4244-b07a-072d0461d415" providerId="ADAL" clId="{0C186757-1A0E-44A5-8207-7877756BD17D}" dt="2024-09-25T10:50:39.202" v="35" actId="1076"/>
        <pc:sldMkLst>
          <pc:docMk/>
          <pc:sldMk cId="3489806428" sldId="257"/>
        </pc:sldMkLst>
        <pc:picChg chg="del">
          <ac:chgData name="Christopher Garton" userId="8f2f9798-9144-4244-b07a-072d0461d415" providerId="ADAL" clId="{0C186757-1A0E-44A5-8207-7877756BD17D}" dt="2024-09-25T10:50:09.546" v="30" actId="478"/>
          <ac:picMkLst>
            <pc:docMk/>
            <pc:sldMk cId="3489806428" sldId="257"/>
            <ac:picMk id="3" creationId="{751DA429-7EA7-5D90-8F51-D4E7FE4D5567}"/>
          </ac:picMkLst>
        </pc:picChg>
        <pc:picChg chg="add mod">
          <ac:chgData name="Christopher Garton" userId="8f2f9798-9144-4244-b07a-072d0461d415" providerId="ADAL" clId="{0C186757-1A0E-44A5-8207-7877756BD17D}" dt="2024-09-25T10:50:39.202" v="35" actId="1076"/>
          <ac:picMkLst>
            <pc:docMk/>
            <pc:sldMk cId="3489806428" sldId="257"/>
            <ac:picMk id="6" creationId="{801CD69C-3734-5726-A295-B1B025268B39}"/>
          </ac:picMkLst>
        </pc:picChg>
      </pc:sldChg>
      <pc:sldChg chg="addSp delSp modSp mod">
        <pc:chgData name="Christopher Garton" userId="8f2f9798-9144-4244-b07a-072d0461d415" providerId="ADAL" clId="{0C186757-1A0E-44A5-8207-7877756BD17D}" dt="2024-09-26T10:11:28.614" v="532" actId="20577"/>
        <pc:sldMkLst>
          <pc:docMk/>
          <pc:sldMk cId="3980891721" sldId="258"/>
        </pc:sldMkLst>
        <pc:spChg chg="add mod">
          <ac:chgData name="Christopher Garton" userId="8f2f9798-9144-4244-b07a-072d0461d415" providerId="ADAL" clId="{0C186757-1A0E-44A5-8207-7877756BD17D}" dt="2024-09-25T10:59:52.806" v="144" actId="1076"/>
          <ac:spMkLst>
            <pc:docMk/>
            <pc:sldMk cId="3980891721" sldId="258"/>
            <ac:spMk id="4" creationId="{316ABA6B-7BC7-1894-BA0B-887A8529AA21}"/>
          </ac:spMkLst>
        </pc:spChg>
        <pc:spChg chg="mod">
          <ac:chgData name="Christopher Garton" userId="8f2f9798-9144-4244-b07a-072d0461d415" providerId="ADAL" clId="{0C186757-1A0E-44A5-8207-7877756BD17D}" dt="2024-09-26T10:11:28.614" v="532" actId="20577"/>
          <ac:spMkLst>
            <pc:docMk/>
            <pc:sldMk cId="3980891721" sldId="258"/>
            <ac:spMk id="5" creationId="{6787EE49-54D1-C597-CA37-BABA2FBCDD98}"/>
          </ac:spMkLst>
        </pc:spChg>
        <pc:spChg chg="mod">
          <ac:chgData name="Christopher Garton" userId="8f2f9798-9144-4244-b07a-072d0461d415" providerId="ADAL" clId="{0C186757-1A0E-44A5-8207-7877756BD17D}" dt="2024-09-26T10:11:19.662" v="526" actId="1076"/>
          <ac:spMkLst>
            <pc:docMk/>
            <pc:sldMk cId="3980891721" sldId="258"/>
            <ac:spMk id="6" creationId="{CA51FE76-760D-C2FB-C9CC-1577F47121B2}"/>
          </ac:spMkLst>
        </pc:spChg>
        <pc:spChg chg="del">
          <ac:chgData name="Christopher Garton" userId="8f2f9798-9144-4244-b07a-072d0461d415" providerId="ADAL" clId="{0C186757-1A0E-44A5-8207-7877756BD17D}" dt="2024-09-25T10:49:58.755" v="24" actId="21"/>
          <ac:spMkLst>
            <pc:docMk/>
            <pc:sldMk cId="3980891721" sldId="258"/>
            <ac:spMk id="9" creationId="{0BEA98F5-24F9-352A-1736-9A868857EC7E}"/>
          </ac:spMkLst>
        </pc:spChg>
        <pc:picChg chg="add mod">
          <ac:chgData name="Christopher Garton" userId="8f2f9798-9144-4244-b07a-072d0461d415" providerId="ADAL" clId="{0C186757-1A0E-44A5-8207-7877756BD17D}" dt="2024-09-25T10:59:22.587" v="43" actId="1076"/>
          <ac:picMkLst>
            <pc:docMk/>
            <pc:sldMk cId="3980891721" sldId="258"/>
            <ac:picMk id="3" creationId="{F724EBBE-DEB4-1ABB-67A1-D9A23E206B7D}"/>
          </ac:picMkLst>
        </pc:picChg>
        <pc:picChg chg="del">
          <ac:chgData name="Christopher Garton" userId="8f2f9798-9144-4244-b07a-072d0461d415" providerId="ADAL" clId="{0C186757-1A0E-44A5-8207-7877756BD17D}" dt="2024-09-25T10:49:58.755" v="24" actId="21"/>
          <ac:picMkLst>
            <pc:docMk/>
            <pc:sldMk cId="3980891721" sldId="258"/>
            <ac:picMk id="8" creationId="{4AC75AED-0B0F-46D5-9708-918AAC152A1E}"/>
          </ac:picMkLst>
        </pc:picChg>
      </pc:sldChg>
      <pc:sldChg chg="addSp delSp modSp add mod setBg">
        <pc:chgData name="Christopher Garton" userId="8f2f9798-9144-4244-b07a-072d0461d415" providerId="ADAL" clId="{0C186757-1A0E-44A5-8207-7877756BD17D}" dt="2024-09-27T16:03:34.400" v="542" actId="20577"/>
        <pc:sldMkLst>
          <pc:docMk/>
          <pc:sldMk cId="66917220" sldId="259"/>
        </pc:sldMkLst>
        <pc:spChg chg="mod">
          <ac:chgData name="Christopher Garton" userId="8f2f9798-9144-4244-b07a-072d0461d415" providerId="ADAL" clId="{0C186757-1A0E-44A5-8207-7877756BD17D}" dt="2024-09-27T16:03:34.400" v="542" actId="20577"/>
          <ac:spMkLst>
            <pc:docMk/>
            <pc:sldMk cId="66917220" sldId="259"/>
            <ac:spMk id="10" creationId="{26B6FC79-8E11-3107-219A-8E08B225449E}"/>
          </ac:spMkLst>
        </pc:spChg>
        <pc:picChg chg="add del mod">
          <ac:chgData name="Christopher Garton" userId="8f2f9798-9144-4244-b07a-072d0461d415" providerId="ADAL" clId="{0C186757-1A0E-44A5-8207-7877756BD17D}" dt="2024-09-25T10:44:31.466" v="9" actId="478"/>
          <ac:picMkLst>
            <pc:docMk/>
            <pc:sldMk cId="66917220" sldId="259"/>
            <ac:picMk id="6" creationId="{CAD81DDE-A66A-E863-8987-746113C5B01C}"/>
          </ac:picMkLst>
        </pc:picChg>
      </pc:sldChg>
      <pc:sldChg chg="addSp delSp modSp add mod setBg">
        <pc:chgData name="Christopher Garton" userId="8f2f9798-9144-4244-b07a-072d0461d415" providerId="ADAL" clId="{0C186757-1A0E-44A5-8207-7877756BD17D}" dt="2024-09-25T14:54:30.380" v="464" actId="20577"/>
        <pc:sldMkLst>
          <pc:docMk/>
          <pc:sldMk cId="1774066389" sldId="260"/>
        </pc:sldMkLst>
        <pc:spChg chg="mod">
          <ac:chgData name="Christopher Garton" userId="8f2f9798-9144-4244-b07a-072d0461d415" providerId="ADAL" clId="{0C186757-1A0E-44A5-8207-7877756BD17D}" dt="2024-09-25T14:54:30.380" v="464" actId="20577"/>
          <ac:spMkLst>
            <pc:docMk/>
            <pc:sldMk cId="1774066389" sldId="260"/>
            <ac:spMk id="10" creationId="{26B6FC79-8E11-3107-219A-8E08B225449E}"/>
          </ac:spMkLst>
        </pc:spChg>
        <pc:picChg chg="add del mod">
          <ac:chgData name="Christopher Garton" userId="8f2f9798-9144-4244-b07a-072d0461d415" providerId="ADAL" clId="{0C186757-1A0E-44A5-8207-7877756BD17D}" dt="2024-09-25T10:44:22.894" v="6" actId="21"/>
          <ac:picMkLst>
            <pc:docMk/>
            <pc:sldMk cId="1774066389" sldId="260"/>
            <ac:picMk id="6" creationId="{CAD81DDE-A66A-E863-8987-746113C5B01C}"/>
          </ac:picMkLst>
        </pc:picChg>
      </pc:sldChg>
      <pc:sldMasterChg chg="setBg modSldLayout">
        <pc:chgData name="Christopher Garton" userId="8f2f9798-9144-4244-b07a-072d0461d415" providerId="ADAL" clId="{0C186757-1A0E-44A5-8207-7877756BD17D}" dt="2024-09-25T10:44:12.122" v="4"/>
        <pc:sldMasterMkLst>
          <pc:docMk/>
          <pc:sldMasterMk cId="66391127" sldId="2147483648"/>
        </pc:sldMasterMkLst>
        <pc:sldLayoutChg chg="setBg">
          <pc:chgData name="Christopher Garton" userId="8f2f9798-9144-4244-b07a-072d0461d415" providerId="ADAL" clId="{0C186757-1A0E-44A5-8207-7877756BD17D}" dt="2024-09-25T10:44:12.122" v="4"/>
          <pc:sldLayoutMkLst>
            <pc:docMk/>
            <pc:sldMasterMk cId="66391127" sldId="2147483648"/>
            <pc:sldLayoutMk cId="3477771250" sldId="2147483649"/>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538097863" sldId="2147483650"/>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665119892" sldId="2147483651"/>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770873276" sldId="2147483652"/>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983932379" sldId="2147483653"/>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540379110" sldId="2147483654"/>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345825575" sldId="2147483655"/>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2847087703" sldId="2147483656"/>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3337613962" sldId="2147483657"/>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4015877588" sldId="2147483658"/>
          </pc:sldLayoutMkLst>
        </pc:sldLayoutChg>
        <pc:sldLayoutChg chg="setBg">
          <pc:chgData name="Christopher Garton" userId="8f2f9798-9144-4244-b07a-072d0461d415" providerId="ADAL" clId="{0C186757-1A0E-44A5-8207-7877756BD17D}" dt="2024-09-25T10:44:12.122" v="4"/>
          <pc:sldLayoutMkLst>
            <pc:docMk/>
            <pc:sldMasterMk cId="66391127" sldId="2147483648"/>
            <pc:sldLayoutMk cId="1706432830" sldId="2147483659"/>
          </pc:sldLayoutMkLst>
        </pc:sldLayoutChg>
      </pc:sldMasterChg>
    </pc:docChg>
  </pc:docChgLst>
  <pc:docChgLst>
    <pc:chgData name="Christopher Garton" userId="8f2f9798-9144-4244-b07a-072d0461d415" providerId="ADAL" clId="{9168BA34-E71F-4CA0-A6D3-198EDA731441}"/>
    <pc:docChg chg="undo custSel modSld">
      <pc:chgData name="Christopher Garton" userId="8f2f9798-9144-4244-b07a-072d0461d415" providerId="ADAL" clId="{9168BA34-E71F-4CA0-A6D3-198EDA731441}" dt="2024-10-10T11:16:45.890" v="324" actId="20577"/>
      <pc:docMkLst>
        <pc:docMk/>
      </pc:docMkLst>
      <pc:sldChg chg="addSp delSp modSp mod">
        <pc:chgData name="Christopher Garton" userId="8f2f9798-9144-4244-b07a-072d0461d415" providerId="ADAL" clId="{9168BA34-E71F-4CA0-A6D3-198EDA731441}" dt="2024-10-10T11:16:34.148" v="321" actId="1076"/>
        <pc:sldMkLst>
          <pc:docMk/>
          <pc:sldMk cId="3129893155" sldId="256"/>
        </pc:sldMkLst>
        <pc:spChg chg="add del mod">
          <ac:chgData name="Christopher Garton" userId="8f2f9798-9144-4244-b07a-072d0461d415" providerId="ADAL" clId="{9168BA34-E71F-4CA0-A6D3-198EDA731441}" dt="2024-10-10T11:14:49.798" v="112" actId="478"/>
          <ac:spMkLst>
            <pc:docMk/>
            <pc:sldMk cId="3129893155" sldId="256"/>
            <ac:spMk id="2" creationId="{8B334502-17B7-5260-B8C9-095EABF31564}"/>
          </ac:spMkLst>
        </pc:spChg>
        <pc:spChg chg="mod">
          <ac:chgData name="Christopher Garton" userId="8f2f9798-9144-4244-b07a-072d0461d415" providerId="ADAL" clId="{9168BA34-E71F-4CA0-A6D3-198EDA731441}" dt="2024-10-10T11:16:34.148" v="321" actId="1076"/>
          <ac:spMkLst>
            <pc:docMk/>
            <pc:sldMk cId="3129893155" sldId="256"/>
            <ac:spMk id="11" creationId="{6AFBEE2A-14EA-C9A1-4D78-A2D7826E09F7}"/>
          </ac:spMkLst>
        </pc:spChg>
        <pc:picChg chg="del">
          <ac:chgData name="Christopher Garton" userId="8f2f9798-9144-4244-b07a-072d0461d415" providerId="ADAL" clId="{9168BA34-E71F-4CA0-A6D3-198EDA731441}" dt="2024-10-10T11:08:01.598" v="0" actId="478"/>
          <ac:picMkLst>
            <pc:docMk/>
            <pc:sldMk cId="3129893155" sldId="256"/>
            <ac:picMk id="4" creationId="{CD2E46DE-BFAC-C6D1-03C5-A09D2A6910D9}"/>
          </ac:picMkLst>
        </pc:picChg>
        <pc:picChg chg="add mod">
          <ac:chgData name="Christopher Garton" userId="8f2f9798-9144-4244-b07a-072d0461d415" providerId="ADAL" clId="{9168BA34-E71F-4CA0-A6D3-198EDA731441}" dt="2024-10-10T11:16:08.203" v="273" actId="1076"/>
          <ac:picMkLst>
            <pc:docMk/>
            <pc:sldMk cId="3129893155" sldId="256"/>
            <ac:picMk id="5" creationId="{9858FD2E-3740-E6E9-E883-07EFC2093EAB}"/>
          </ac:picMkLst>
        </pc:picChg>
        <pc:picChg chg="add mod">
          <ac:chgData name="Christopher Garton" userId="8f2f9798-9144-4244-b07a-072d0461d415" providerId="ADAL" clId="{9168BA34-E71F-4CA0-A6D3-198EDA731441}" dt="2024-10-10T11:16:09.364" v="274" actId="1076"/>
          <ac:picMkLst>
            <pc:docMk/>
            <pc:sldMk cId="3129893155" sldId="256"/>
            <ac:picMk id="8" creationId="{C8FE73EA-66F0-3835-42FA-E534A38132F5}"/>
          </ac:picMkLst>
        </pc:picChg>
        <pc:picChg chg="add del mod">
          <ac:chgData name="Christopher Garton" userId="8f2f9798-9144-4244-b07a-072d0461d415" providerId="ADAL" clId="{9168BA34-E71F-4CA0-A6D3-198EDA731441}" dt="2024-10-10T11:15:41.920" v="268" actId="478"/>
          <ac:picMkLst>
            <pc:docMk/>
            <pc:sldMk cId="3129893155" sldId="256"/>
            <ac:picMk id="1026" creationId="{3B0231C7-4662-BFFB-19A9-0D2AA2AC6289}"/>
          </ac:picMkLst>
        </pc:picChg>
      </pc:sldChg>
      <pc:sldChg chg="addSp delSp modSp mod">
        <pc:chgData name="Christopher Garton" userId="8f2f9798-9144-4244-b07a-072d0461d415" providerId="ADAL" clId="{9168BA34-E71F-4CA0-A6D3-198EDA731441}" dt="2024-10-10T11:09:05.153" v="9" actId="1076"/>
        <pc:sldMkLst>
          <pc:docMk/>
          <pc:sldMk cId="3489806428" sldId="257"/>
        </pc:sldMkLst>
        <pc:picChg chg="del">
          <ac:chgData name="Christopher Garton" userId="8f2f9798-9144-4244-b07a-072d0461d415" providerId="ADAL" clId="{9168BA34-E71F-4CA0-A6D3-198EDA731441}" dt="2024-10-10T11:08:15.296" v="5" actId="478"/>
          <ac:picMkLst>
            <pc:docMk/>
            <pc:sldMk cId="3489806428" sldId="257"/>
            <ac:picMk id="4" creationId="{C2F7FCF4-ED7F-E9C0-3458-468EFA6BEDF6}"/>
          </ac:picMkLst>
        </pc:picChg>
        <pc:picChg chg="add mod">
          <ac:chgData name="Christopher Garton" userId="8f2f9798-9144-4244-b07a-072d0461d415" providerId="ADAL" clId="{9168BA34-E71F-4CA0-A6D3-198EDA731441}" dt="2024-10-10T11:09:05.153" v="9" actId="1076"/>
          <ac:picMkLst>
            <pc:docMk/>
            <pc:sldMk cId="3489806428" sldId="257"/>
            <ac:picMk id="6" creationId="{1852A7F1-1777-58FF-B2D5-402173FF9B5A}"/>
          </ac:picMkLst>
        </pc:picChg>
      </pc:sldChg>
      <pc:sldChg chg="addSp delSp modSp mod">
        <pc:chgData name="Christopher Garton" userId="8f2f9798-9144-4244-b07a-072d0461d415" providerId="ADAL" clId="{9168BA34-E71F-4CA0-A6D3-198EDA731441}" dt="2024-10-10T11:11:18.543" v="111" actId="1076"/>
        <pc:sldMkLst>
          <pc:docMk/>
          <pc:sldMk cId="3980891721" sldId="258"/>
        </pc:sldMkLst>
        <pc:spChg chg="del">
          <ac:chgData name="Christopher Garton" userId="8f2f9798-9144-4244-b07a-072d0461d415" providerId="ADAL" clId="{9168BA34-E71F-4CA0-A6D3-198EDA731441}" dt="2024-10-10T11:08:10.010" v="3" actId="21"/>
          <ac:spMkLst>
            <pc:docMk/>
            <pc:sldMk cId="3980891721" sldId="258"/>
            <ac:spMk id="2" creationId="{8B334502-17B7-5260-B8C9-095EABF31564}"/>
          </ac:spMkLst>
        </pc:spChg>
        <pc:spChg chg="add mod">
          <ac:chgData name="Christopher Garton" userId="8f2f9798-9144-4244-b07a-072d0461d415" providerId="ADAL" clId="{9168BA34-E71F-4CA0-A6D3-198EDA731441}" dt="2024-10-10T11:11:18.543" v="111" actId="1076"/>
          <ac:spMkLst>
            <pc:docMk/>
            <pc:sldMk cId="3980891721" sldId="258"/>
            <ac:spMk id="3" creationId="{A03E20F1-2942-9C86-1FB6-8AD9536FFE82}"/>
          </ac:spMkLst>
        </pc:spChg>
        <pc:picChg chg="add del">
          <ac:chgData name="Christopher Garton" userId="8f2f9798-9144-4244-b07a-072d0461d415" providerId="ADAL" clId="{9168BA34-E71F-4CA0-A6D3-198EDA731441}" dt="2024-10-10T11:08:10.010" v="3" actId="21"/>
          <ac:picMkLst>
            <pc:docMk/>
            <pc:sldMk cId="3980891721" sldId="258"/>
            <ac:picMk id="1026" creationId="{3B0231C7-4662-BFFB-19A9-0D2AA2AC6289}"/>
          </ac:picMkLst>
        </pc:picChg>
      </pc:sldChg>
      <pc:sldChg chg="modSp mod">
        <pc:chgData name="Christopher Garton" userId="8f2f9798-9144-4244-b07a-072d0461d415" providerId="ADAL" clId="{9168BA34-E71F-4CA0-A6D3-198EDA731441}" dt="2024-10-10T11:16:41.071" v="322" actId="20577"/>
        <pc:sldMkLst>
          <pc:docMk/>
          <pc:sldMk cId="66917220" sldId="259"/>
        </pc:sldMkLst>
        <pc:spChg chg="mod">
          <ac:chgData name="Christopher Garton" userId="8f2f9798-9144-4244-b07a-072d0461d415" providerId="ADAL" clId="{9168BA34-E71F-4CA0-A6D3-198EDA731441}" dt="2024-10-10T11:16:41.071" v="322" actId="20577"/>
          <ac:spMkLst>
            <pc:docMk/>
            <pc:sldMk cId="66917220" sldId="259"/>
            <ac:spMk id="10" creationId="{26B6FC79-8E11-3107-219A-8E08B225449E}"/>
          </ac:spMkLst>
        </pc:spChg>
      </pc:sldChg>
      <pc:sldChg chg="modSp mod">
        <pc:chgData name="Christopher Garton" userId="8f2f9798-9144-4244-b07a-072d0461d415" providerId="ADAL" clId="{9168BA34-E71F-4CA0-A6D3-198EDA731441}" dt="2024-10-10T11:16:45.890" v="324" actId="20577"/>
        <pc:sldMkLst>
          <pc:docMk/>
          <pc:sldMk cId="1774066389" sldId="260"/>
        </pc:sldMkLst>
        <pc:spChg chg="mod">
          <ac:chgData name="Christopher Garton" userId="8f2f9798-9144-4244-b07a-072d0461d415" providerId="ADAL" clId="{9168BA34-E71F-4CA0-A6D3-198EDA731441}" dt="2024-10-10T11:16:45.890" v="324" actId="20577"/>
          <ac:spMkLst>
            <pc:docMk/>
            <pc:sldMk cId="1774066389" sldId="260"/>
            <ac:spMk id="10" creationId="{26B6FC79-8E11-3107-219A-8E08B225449E}"/>
          </ac:spMkLst>
        </pc:spChg>
      </pc:sldChg>
    </pc:docChg>
  </pc:docChgLst>
  <pc:docChgLst>
    <pc:chgData name="Christopher Garton" userId="8f2f9798-9144-4244-b07a-072d0461d415" providerId="ADAL" clId="{078A5F35-3FD0-4059-A1CF-794C72FCE5B9}"/>
    <pc:docChg chg="custSel modSld">
      <pc:chgData name="Christopher Garton" userId="8f2f9798-9144-4244-b07a-072d0461d415" providerId="ADAL" clId="{078A5F35-3FD0-4059-A1CF-794C72FCE5B9}" dt="2024-11-28T09:18:29.445" v="311" actId="1076"/>
      <pc:docMkLst>
        <pc:docMk/>
      </pc:docMkLst>
      <pc:sldChg chg="addSp delSp modSp mod">
        <pc:chgData name="Christopher Garton" userId="8f2f9798-9144-4244-b07a-072d0461d415" providerId="ADAL" clId="{078A5F35-3FD0-4059-A1CF-794C72FCE5B9}" dt="2024-11-28T09:13:08.229" v="132" actId="1076"/>
        <pc:sldMkLst>
          <pc:docMk/>
          <pc:sldMk cId="3129893155" sldId="256"/>
        </pc:sldMkLst>
        <pc:spChg chg="add mod">
          <ac:chgData name="Christopher Garton" userId="8f2f9798-9144-4244-b07a-072d0461d415" providerId="ADAL" clId="{078A5F35-3FD0-4059-A1CF-794C72FCE5B9}" dt="2024-11-28T09:12:39.919" v="26" actId="1076"/>
          <ac:spMkLst>
            <pc:docMk/>
            <pc:sldMk cId="3129893155" sldId="256"/>
            <ac:spMk id="2" creationId="{3EC51E9E-64F9-17DE-E6E5-325E9C4726F1}"/>
          </ac:spMkLst>
        </pc:spChg>
        <pc:spChg chg="add del mod">
          <ac:chgData name="Christopher Garton" userId="8f2f9798-9144-4244-b07a-072d0461d415" providerId="ADAL" clId="{078A5F35-3FD0-4059-A1CF-794C72FCE5B9}" dt="2024-11-28T09:12:21.653" v="18" actId="478"/>
          <ac:spMkLst>
            <pc:docMk/>
            <pc:sldMk cId="3129893155" sldId="256"/>
            <ac:spMk id="9" creationId="{BE8145B0-4304-00C9-36DE-09B763047259}"/>
          </ac:spMkLst>
        </pc:spChg>
        <pc:spChg chg="del">
          <ac:chgData name="Christopher Garton" userId="8f2f9798-9144-4244-b07a-072d0461d415" providerId="ADAL" clId="{078A5F35-3FD0-4059-A1CF-794C72FCE5B9}" dt="2024-11-28T09:07:04.317" v="3" actId="478"/>
          <ac:spMkLst>
            <pc:docMk/>
            <pc:sldMk cId="3129893155" sldId="256"/>
            <ac:spMk id="11" creationId="{793D4F76-9647-C91F-D4DC-D324E3FE2C53}"/>
          </ac:spMkLst>
        </pc:spChg>
        <pc:spChg chg="add mod">
          <ac:chgData name="Christopher Garton" userId="8f2f9798-9144-4244-b07a-072d0461d415" providerId="ADAL" clId="{078A5F35-3FD0-4059-A1CF-794C72FCE5B9}" dt="2024-11-28T09:13:08.229" v="132" actId="1076"/>
          <ac:spMkLst>
            <pc:docMk/>
            <pc:sldMk cId="3129893155" sldId="256"/>
            <ac:spMk id="13" creationId="{F0A1BE85-F8E3-48BB-1A46-961E92097641}"/>
          </ac:spMkLst>
        </pc:spChg>
        <pc:picChg chg="del">
          <ac:chgData name="Christopher Garton" userId="8f2f9798-9144-4244-b07a-072d0461d415" providerId="ADAL" clId="{078A5F35-3FD0-4059-A1CF-794C72FCE5B9}" dt="2024-11-28T09:07:13.829" v="5" actId="478"/>
          <ac:picMkLst>
            <pc:docMk/>
            <pc:sldMk cId="3129893155" sldId="256"/>
            <ac:picMk id="3" creationId="{38B2302C-7DCC-643A-44A6-3DC9EC07501E}"/>
          </ac:picMkLst>
        </pc:picChg>
        <pc:picChg chg="add mod">
          <ac:chgData name="Christopher Garton" userId="8f2f9798-9144-4244-b07a-072d0461d415" providerId="ADAL" clId="{078A5F35-3FD0-4059-A1CF-794C72FCE5B9}" dt="2024-11-28T09:12:37.846" v="25" actId="1076"/>
          <ac:picMkLst>
            <pc:docMk/>
            <pc:sldMk cId="3129893155" sldId="256"/>
            <ac:picMk id="4" creationId="{59B23DB7-4B0D-ED0B-299E-6F61E76EF210}"/>
          </ac:picMkLst>
        </pc:picChg>
        <pc:picChg chg="del">
          <ac:chgData name="Christopher Garton" userId="8f2f9798-9144-4244-b07a-072d0461d415" providerId="ADAL" clId="{078A5F35-3FD0-4059-A1CF-794C72FCE5B9}" dt="2024-11-28T09:06:26.704" v="0" actId="478"/>
          <ac:picMkLst>
            <pc:docMk/>
            <pc:sldMk cId="3129893155" sldId="256"/>
            <ac:picMk id="7" creationId="{AC81D320-41F2-5BED-5005-4BEB7BF71473}"/>
          </ac:picMkLst>
        </pc:picChg>
        <pc:picChg chg="add del mod">
          <ac:chgData name="Christopher Garton" userId="8f2f9798-9144-4244-b07a-072d0461d415" providerId="ADAL" clId="{078A5F35-3FD0-4059-A1CF-794C72FCE5B9}" dt="2024-11-28T09:12:22.484" v="19" actId="478"/>
          <ac:picMkLst>
            <pc:docMk/>
            <pc:sldMk cId="3129893155" sldId="256"/>
            <ac:picMk id="8" creationId="{2855D877-929F-3DB7-4321-BD0F206F8E80}"/>
          </ac:picMkLst>
        </pc:picChg>
        <pc:picChg chg="del">
          <ac:chgData name="Christopher Garton" userId="8f2f9798-9144-4244-b07a-072d0461d415" providerId="ADAL" clId="{078A5F35-3FD0-4059-A1CF-794C72FCE5B9}" dt="2024-11-28T09:06:28.587" v="2" actId="478"/>
          <ac:picMkLst>
            <pc:docMk/>
            <pc:sldMk cId="3129893155" sldId="256"/>
            <ac:picMk id="10" creationId="{D76819B8-2DA5-D8A9-DFC0-58F2A710BED6}"/>
          </ac:picMkLst>
        </pc:picChg>
        <pc:picChg chg="add mod">
          <ac:chgData name="Christopher Garton" userId="8f2f9798-9144-4244-b07a-072d0461d415" providerId="ADAL" clId="{078A5F35-3FD0-4059-A1CF-794C72FCE5B9}" dt="2024-11-28T09:12:34.075" v="24" actId="1076"/>
          <ac:picMkLst>
            <pc:docMk/>
            <pc:sldMk cId="3129893155" sldId="256"/>
            <ac:picMk id="12" creationId="{CED2F6DB-9027-9462-4315-6514B00ADF65}"/>
          </ac:picMkLst>
        </pc:picChg>
        <pc:picChg chg="del">
          <ac:chgData name="Christopher Garton" userId="8f2f9798-9144-4244-b07a-072d0461d415" providerId="ADAL" clId="{078A5F35-3FD0-4059-A1CF-794C72FCE5B9}" dt="2024-11-28T09:06:27.668" v="1" actId="478"/>
          <ac:picMkLst>
            <pc:docMk/>
            <pc:sldMk cId="3129893155" sldId="256"/>
            <ac:picMk id="14" creationId="{204589CF-DB34-CC5C-5F80-7BBD41D2AF47}"/>
          </ac:picMkLst>
        </pc:picChg>
      </pc:sldChg>
      <pc:sldChg chg="addSp delSp modSp mod">
        <pc:chgData name="Christopher Garton" userId="8f2f9798-9144-4244-b07a-072d0461d415" providerId="ADAL" clId="{078A5F35-3FD0-4059-A1CF-794C72FCE5B9}" dt="2024-11-28T09:18:29.445" v="311" actId="1076"/>
        <pc:sldMkLst>
          <pc:docMk/>
          <pc:sldMk cId="3489806428" sldId="257"/>
        </pc:sldMkLst>
        <pc:spChg chg="add mod">
          <ac:chgData name="Christopher Garton" userId="8f2f9798-9144-4244-b07a-072d0461d415" providerId="ADAL" clId="{078A5F35-3FD0-4059-A1CF-794C72FCE5B9}" dt="2024-11-28T09:18:29.445" v="311" actId="1076"/>
          <ac:spMkLst>
            <pc:docMk/>
            <pc:sldMk cId="3489806428" sldId="257"/>
            <ac:spMk id="9" creationId="{C3F229E1-3C5E-7825-D6BD-DE702CD8E1B1}"/>
          </ac:spMkLst>
        </pc:spChg>
        <pc:grpChg chg="del">
          <ac:chgData name="Christopher Garton" userId="8f2f9798-9144-4244-b07a-072d0461d415" providerId="ADAL" clId="{078A5F35-3FD0-4059-A1CF-794C72FCE5B9}" dt="2024-11-28T09:07:27.833" v="9" actId="478"/>
          <ac:grpSpMkLst>
            <pc:docMk/>
            <pc:sldMk cId="3489806428" sldId="257"/>
            <ac:grpSpMk id="8" creationId="{BAA879BF-062E-3147-4386-32A05CB24870}"/>
          </ac:grpSpMkLst>
        </pc:grpChg>
        <pc:picChg chg="add mod">
          <ac:chgData name="Christopher Garton" userId="8f2f9798-9144-4244-b07a-072d0461d415" providerId="ADAL" clId="{078A5F35-3FD0-4059-A1CF-794C72FCE5B9}" dt="2024-11-28T09:08:12.613" v="17" actId="1076"/>
          <ac:picMkLst>
            <pc:docMk/>
            <pc:sldMk cId="3489806428" sldId="257"/>
            <ac:picMk id="6" creationId="{139BF9D5-E12D-84BE-5D9C-9DABA2D583CE}"/>
          </ac:picMkLst>
        </pc:picChg>
      </pc:sldChg>
      <pc:sldChg chg="addSp delSp modSp mod">
        <pc:chgData name="Christopher Garton" userId="8f2f9798-9144-4244-b07a-072d0461d415" providerId="ADAL" clId="{078A5F35-3FD0-4059-A1CF-794C72FCE5B9}" dt="2024-11-28T09:15:36.872" v="209" actId="1076"/>
        <pc:sldMkLst>
          <pc:docMk/>
          <pc:sldMk cId="3980891721" sldId="258"/>
        </pc:sldMkLst>
        <pc:spChg chg="mod">
          <ac:chgData name="Christopher Garton" userId="8f2f9798-9144-4244-b07a-072d0461d415" providerId="ADAL" clId="{078A5F35-3FD0-4059-A1CF-794C72FCE5B9}" dt="2024-11-28T09:15:11.785" v="146" actId="1076"/>
          <ac:spMkLst>
            <pc:docMk/>
            <pc:sldMk cId="3980891721" sldId="258"/>
            <ac:spMk id="5" creationId="{6787EE49-54D1-C597-CA37-BABA2FBCDD98}"/>
          </ac:spMkLst>
        </pc:spChg>
        <pc:spChg chg="add mod">
          <ac:chgData name="Christopher Garton" userId="8f2f9798-9144-4244-b07a-072d0461d415" providerId="ADAL" clId="{078A5F35-3FD0-4059-A1CF-794C72FCE5B9}" dt="2024-11-28T09:15:36.872" v="209" actId="1076"/>
          <ac:spMkLst>
            <pc:docMk/>
            <pc:sldMk cId="3980891721" sldId="258"/>
            <ac:spMk id="7" creationId="{7CB1785A-3404-1427-5F60-17A687C9E181}"/>
          </ac:spMkLst>
        </pc:spChg>
        <pc:spChg chg="del">
          <ac:chgData name="Christopher Garton" userId="8f2f9798-9144-4244-b07a-072d0461d415" providerId="ADAL" clId="{078A5F35-3FD0-4059-A1CF-794C72FCE5B9}" dt="2024-11-28T09:07:10.856" v="4" actId="21"/>
          <ac:spMkLst>
            <pc:docMk/>
            <pc:sldMk cId="3980891721" sldId="258"/>
            <ac:spMk id="9" creationId="{BE8145B0-4304-00C9-36DE-09B763047259}"/>
          </ac:spMkLst>
        </pc:spChg>
        <pc:spChg chg="del">
          <ac:chgData name="Christopher Garton" userId="8f2f9798-9144-4244-b07a-072d0461d415" providerId="ADAL" clId="{078A5F35-3FD0-4059-A1CF-794C72FCE5B9}" dt="2024-11-28T09:07:17.344" v="7" actId="21"/>
          <ac:spMkLst>
            <pc:docMk/>
            <pc:sldMk cId="3980891721" sldId="258"/>
            <ac:spMk id="10" creationId="{3EC51E9E-64F9-17DE-E6E5-325E9C4726F1}"/>
          </ac:spMkLst>
        </pc:spChg>
        <pc:picChg chg="add mod">
          <ac:chgData name="Christopher Garton" userId="8f2f9798-9144-4244-b07a-072d0461d415" providerId="ADAL" clId="{078A5F35-3FD0-4059-A1CF-794C72FCE5B9}" dt="2024-11-28T09:14:54.535" v="138" actId="1076"/>
          <ac:picMkLst>
            <pc:docMk/>
            <pc:sldMk cId="3980891721" sldId="258"/>
            <ac:picMk id="3" creationId="{757E693E-9C5F-675C-498B-66411FDB0EF2}"/>
          </ac:picMkLst>
        </pc:picChg>
        <pc:picChg chg="del">
          <ac:chgData name="Christopher Garton" userId="8f2f9798-9144-4244-b07a-072d0461d415" providerId="ADAL" clId="{078A5F35-3FD0-4059-A1CF-794C72FCE5B9}" dt="2024-11-28T09:07:10.856" v="4" actId="21"/>
          <ac:picMkLst>
            <pc:docMk/>
            <pc:sldMk cId="3980891721" sldId="258"/>
            <ac:picMk id="4" creationId="{59B23DB7-4B0D-ED0B-299E-6F61E76EF210}"/>
          </ac:picMkLst>
        </pc:picChg>
        <pc:picChg chg="del">
          <ac:chgData name="Christopher Garton" userId="8f2f9798-9144-4244-b07a-072d0461d415" providerId="ADAL" clId="{078A5F35-3FD0-4059-A1CF-794C72FCE5B9}" dt="2024-11-28T09:07:10.856" v="4" actId="21"/>
          <ac:picMkLst>
            <pc:docMk/>
            <pc:sldMk cId="3980891721" sldId="258"/>
            <ac:picMk id="8" creationId="{2855D877-929F-3DB7-4321-BD0F206F8E8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A3DCE-7BCF-6EBE-BF60-7E958D01CF2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AB87A19A-2248-5BBD-8C92-7A1F7203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4AF12A3-4CA5-8CC4-27DC-AD3E0C500C02}"/>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FE723A85-A7CB-40D9-5CC5-0BCB9F1A017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CEC74A-5BD9-4558-B1C6-E26D068D8893}"/>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47777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CBFE5-F850-DA71-F793-03FC0755571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B3AB5369-8CE5-6DD0-04E5-C172A2AF457F}"/>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B6B12AC-8D89-C676-B576-3F5A897DE5E1}"/>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A87B6CCC-87FE-80FB-5D35-DA3EF1B25A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F606E8-26B7-A01E-D0DC-13629AA0A4B8}"/>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4015877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D82DF5-8649-B47F-D1A9-91606281DD2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CCEBA7-0EE4-A67A-B93F-8432D6D0576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39196A5-E1A3-191F-AA55-D64E5DCA24D6}"/>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FA3C8E85-BB22-CB24-7216-F11E7450C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17A2AD-D170-5CE8-03DC-B2824D43AAE9}"/>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170643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D67D5-ABF8-AA94-F66D-262B19282C0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36DAE6-C873-AD59-86BF-E18106B51C4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5E8AC6-AB49-9221-1DD1-0FEB6B4B8C5C}"/>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9AAE46FF-0330-48E2-F1B7-E20111210F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F1F78-BBE0-A38F-5749-246184A603EB}"/>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53809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22F3D-3C5F-FF24-F167-D3B1D825F44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337F0D4-E48D-6DCA-2E41-4C897F9D2B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DAD9BB9-E55D-AF8E-2A5C-D0A6ABCDA09B}"/>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2766D0BF-44FF-58D4-544C-7ACF4D7264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42F09D-0D53-F16D-C106-D7D546717DFF}"/>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66511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13409-2CD3-C6CB-832F-85B4C585C5B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B6EA6C19-19E0-58FF-412C-7EB7D617EBF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0628ABD-8AC9-CFB4-42AC-C70F34C098F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D176773-0B85-EACA-66C0-8F68C24251D4}"/>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6" name="Footer Placeholder 5">
            <a:extLst>
              <a:ext uri="{FF2B5EF4-FFF2-40B4-BE49-F238E27FC236}">
                <a16:creationId xmlns:a16="http://schemas.microsoft.com/office/drawing/2014/main" id="{CA10B1E5-8800-2060-57DB-E4E91FEF0E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500C4E-C40A-0F1A-C3AA-6742E9022A0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770873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1B17-6D9B-1EE4-EAE3-9D8B6E48C15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BEC7F95-3D29-CD75-1F94-B7D2E2AF91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E77718B-AEBF-EFA4-945D-E1C07D8B703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7E50309-65F0-F5C7-B739-BCF5D11DB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35152B-C924-E17E-8705-11194B4090A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87C674B-B3E0-E2F7-8F0E-B980586700F1}"/>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8" name="Footer Placeholder 7">
            <a:extLst>
              <a:ext uri="{FF2B5EF4-FFF2-40B4-BE49-F238E27FC236}">
                <a16:creationId xmlns:a16="http://schemas.microsoft.com/office/drawing/2014/main" id="{D6014C41-9E6E-CACE-EB63-8F40B3BD662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E5E18-2297-4765-9E3B-CEAE37C9C124}"/>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983932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27A7-C136-3316-0C90-518B3A8F85DF}"/>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BF579972-86BA-ACAA-4E58-3E58051DF196}"/>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4" name="Footer Placeholder 3">
            <a:extLst>
              <a:ext uri="{FF2B5EF4-FFF2-40B4-BE49-F238E27FC236}">
                <a16:creationId xmlns:a16="http://schemas.microsoft.com/office/drawing/2014/main" id="{7DFE2673-8CB4-E836-9A06-DA30438C74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708DD07-53D5-65D8-2ADD-8AAD40E214D2}"/>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54037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93CB66-459F-1B97-2AD4-C3355CD9BF21}"/>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3" name="Footer Placeholder 2">
            <a:extLst>
              <a:ext uri="{FF2B5EF4-FFF2-40B4-BE49-F238E27FC236}">
                <a16:creationId xmlns:a16="http://schemas.microsoft.com/office/drawing/2014/main" id="{65838AD2-CFD5-D81C-7132-AAD1520679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A3B3838-46BE-57F1-047C-22A9EF4DB78E}"/>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34582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1D155-B62A-4F2C-82E4-AE427B8F57E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B53AC2B-0F6B-CDAF-BCE6-0F003DE8D7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A614A22-5735-0999-F462-1833A48C91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FF26C05-3C40-0087-9ABA-5620BD645C8C}"/>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6" name="Footer Placeholder 5">
            <a:extLst>
              <a:ext uri="{FF2B5EF4-FFF2-40B4-BE49-F238E27FC236}">
                <a16:creationId xmlns:a16="http://schemas.microsoft.com/office/drawing/2014/main" id="{C34BB4F6-D99E-51EB-BFF0-5CF77C4F5A5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F16FEC-3B7B-CBA7-74C9-122B6C1818D0}"/>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2847087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858B8-2E57-9668-9AB6-D0CE5BAEA63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0CADB93-2777-EC8A-EF0C-1D0C0476C4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22E5973-5420-B28A-4B87-C39D9BB4C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685382-DC66-7936-D5BE-1005B5C97E5C}"/>
              </a:ext>
            </a:extLst>
          </p:cNvPr>
          <p:cNvSpPr>
            <a:spLocks noGrp="1"/>
          </p:cNvSpPr>
          <p:nvPr>
            <p:ph type="dt" sz="half" idx="10"/>
          </p:nvPr>
        </p:nvSpPr>
        <p:spPr/>
        <p:txBody>
          <a:bodyPr/>
          <a:lstStyle/>
          <a:p>
            <a:fld id="{C13AD3BA-1772-499B-B09C-889821338883}" type="datetimeFigureOut">
              <a:rPr lang="en-GB" smtClean="0"/>
              <a:t>09/01/2025</a:t>
            </a:fld>
            <a:endParaRPr lang="en-GB"/>
          </a:p>
        </p:txBody>
      </p:sp>
      <p:sp>
        <p:nvSpPr>
          <p:cNvPr id="6" name="Footer Placeholder 5">
            <a:extLst>
              <a:ext uri="{FF2B5EF4-FFF2-40B4-BE49-F238E27FC236}">
                <a16:creationId xmlns:a16="http://schemas.microsoft.com/office/drawing/2014/main" id="{0824963C-DD62-3E9A-9F09-4BDF4F9AB5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490806-F9D7-4D5F-FFEE-27537EAE344A}"/>
              </a:ext>
            </a:extLst>
          </p:cNvPr>
          <p:cNvSpPr>
            <a:spLocks noGrp="1"/>
          </p:cNvSpPr>
          <p:nvPr>
            <p:ph type="sldNum" sz="quarter" idx="12"/>
          </p:nvPr>
        </p:nvSpPr>
        <p:spPr/>
        <p:txBody>
          <a:bodyPr/>
          <a:lstStyle/>
          <a:p>
            <a:fld id="{D81C3611-3DA3-4C9F-80BD-DC506FB02178}" type="slidenum">
              <a:rPr lang="en-GB" smtClean="0"/>
              <a:t>‹#›</a:t>
            </a:fld>
            <a:endParaRPr lang="en-GB"/>
          </a:p>
        </p:txBody>
      </p:sp>
    </p:spTree>
    <p:extLst>
      <p:ext uri="{BB962C8B-B14F-4D97-AF65-F5344CB8AC3E}">
        <p14:creationId xmlns:p14="http://schemas.microsoft.com/office/powerpoint/2010/main" val="333761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90C3E9-4D69-8961-F1F6-67D0AE46A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D1FCB64-EA1F-9DAD-27B4-DF7C07E7E2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C81EA2F-A2D4-19A7-8502-B5BC5636C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AD3BA-1772-499B-B09C-889821338883}" type="datetimeFigureOut">
              <a:rPr lang="en-GB" smtClean="0"/>
              <a:t>09/01/2025</a:t>
            </a:fld>
            <a:endParaRPr lang="en-GB"/>
          </a:p>
        </p:txBody>
      </p:sp>
      <p:sp>
        <p:nvSpPr>
          <p:cNvPr id="5" name="Footer Placeholder 4">
            <a:extLst>
              <a:ext uri="{FF2B5EF4-FFF2-40B4-BE49-F238E27FC236}">
                <a16:creationId xmlns:a16="http://schemas.microsoft.com/office/drawing/2014/main" id="{57E5B8F0-1AB7-43F8-F08C-4780F4E05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6A92E5-4FA0-C6A8-E9DA-846BDA7E52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C3611-3DA3-4C9F-80BD-DC506FB02178}" type="slidenum">
              <a:rPr lang="en-GB" smtClean="0"/>
              <a:t>‹#›</a:t>
            </a:fld>
            <a:endParaRPr lang="en-GB"/>
          </a:p>
        </p:txBody>
      </p:sp>
    </p:spTree>
    <p:extLst>
      <p:ext uri="{BB962C8B-B14F-4D97-AF65-F5344CB8AC3E}">
        <p14:creationId xmlns:p14="http://schemas.microsoft.com/office/powerpoint/2010/main" val="66391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athssolution@combertonvc.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Mathssolution@combertonvc.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hyperlink" Target="mailto:cgarton@combertonvc.org"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1634394" y="126916"/>
            <a:ext cx="8923212" cy="646331"/>
          </a:xfrm>
          <a:prstGeom prst="rect">
            <a:avLst/>
          </a:prstGeom>
          <a:noFill/>
        </p:spPr>
        <p:txBody>
          <a:bodyPr wrap="none" rtlCol="0">
            <a:spAutoFit/>
          </a:bodyPr>
          <a:lstStyle/>
          <a:p>
            <a:r>
              <a:rPr lang="en-GB" sz="3600" b="1" dirty="0"/>
              <a:t>Maths Puzzle of the Week: Last Week’s Puzzle</a:t>
            </a:r>
          </a:p>
        </p:txBody>
      </p:sp>
      <p:sp>
        <p:nvSpPr>
          <p:cNvPr id="4" name="TextBox 3">
            <a:extLst>
              <a:ext uri="{FF2B5EF4-FFF2-40B4-BE49-F238E27FC236}">
                <a16:creationId xmlns:a16="http://schemas.microsoft.com/office/drawing/2014/main" id="{6787EE49-54D1-C597-CA37-BABA2FBCDD98}"/>
              </a:ext>
            </a:extLst>
          </p:cNvPr>
          <p:cNvSpPr txBox="1"/>
          <p:nvPr/>
        </p:nvSpPr>
        <p:spPr>
          <a:xfrm>
            <a:off x="6204902" y="1839112"/>
            <a:ext cx="5823022" cy="2862322"/>
          </a:xfrm>
          <a:prstGeom prst="rect">
            <a:avLst/>
          </a:prstGeom>
          <a:noFill/>
        </p:spPr>
        <p:txBody>
          <a:bodyPr wrap="square">
            <a:spAutoFit/>
          </a:bodyPr>
          <a:lstStyle/>
          <a:p>
            <a:pPr algn="ctr"/>
            <a:r>
              <a:rPr lang="en-GB" sz="1800" dirty="0">
                <a:effectLst/>
                <a:latin typeface="Calibri" panose="020F0502020204030204" pitchFamily="34" charset="0"/>
                <a:ea typeface="Calibri" panose="020F0502020204030204" pitchFamily="34" charset="0"/>
              </a:rPr>
              <a:t>Each week on the bulletin we will be publishing a puzzle for you to do at home – feel free to get your friends, parents, and siblings involved too!  We will be awarding merits, as well as half termly and termly postcards for students regularly engaging with the puzzles!  </a:t>
            </a:r>
          </a:p>
          <a:p>
            <a:pPr algn="ctr"/>
            <a:endParaRPr lang="en-GB" dirty="0">
              <a:latin typeface="Calibri" panose="020F0502020204030204" pitchFamily="34" charset="0"/>
              <a:ea typeface="Calibri" panose="020F0502020204030204" pitchFamily="34" charset="0"/>
            </a:endParaRPr>
          </a:p>
          <a:p>
            <a:pPr algn="ctr"/>
            <a:endParaRPr lang="en-GB" sz="1800" dirty="0">
              <a:effectLst/>
              <a:latin typeface="Calibri" panose="020F0502020204030204" pitchFamily="34" charset="0"/>
              <a:ea typeface="Calibri" panose="020F0502020204030204" pitchFamily="34" charset="0"/>
            </a:endParaRPr>
          </a:p>
          <a:p>
            <a:pPr algn="ctr"/>
            <a:r>
              <a:rPr lang="en-GB" sz="1800" dirty="0">
                <a:effectLst/>
                <a:latin typeface="Calibri" panose="020F0502020204030204" pitchFamily="34" charset="0"/>
                <a:ea typeface="Calibri" panose="020F0502020204030204" pitchFamily="34" charset="0"/>
              </a:rPr>
              <a:t>Send us your solutions to </a:t>
            </a:r>
            <a:r>
              <a:rPr lang="en-GB" sz="1800" u="sng" dirty="0">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dirty="0">
                <a:effectLst/>
                <a:latin typeface="Calibri" panose="020F0502020204030204" pitchFamily="34" charset="0"/>
                <a:ea typeface="Calibri" panose="020F0502020204030204" pitchFamily="34" charset="0"/>
              </a:rPr>
              <a:t> by 9am on Thursday, and your solution may be featured in the bulletin next week!</a:t>
            </a:r>
          </a:p>
        </p:txBody>
      </p:sp>
      <p:pic>
        <p:nvPicPr>
          <p:cNvPr id="7" name="Picture 6">
            <a:extLst>
              <a:ext uri="{FF2B5EF4-FFF2-40B4-BE49-F238E27FC236}">
                <a16:creationId xmlns:a16="http://schemas.microsoft.com/office/drawing/2014/main" id="{A4026F08-DE8F-62EA-3717-112DEF94F08E}"/>
              </a:ext>
            </a:extLst>
          </p:cNvPr>
          <p:cNvPicPr>
            <a:picLocks noChangeAspect="1"/>
          </p:cNvPicPr>
          <p:nvPr/>
        </p:nvPicPr>
        <p:blipFill>
          <a:blip r:embed="rId3"/>
          <a:stretch>
            <a:fillRect/>
          </a:stretch>
        </p:blipFill>
        <p:spPr>
          <a:xfrm>
            <a:off x="272978" y="1973598"/>
            <a:ext cx="6065274" cy="3793701"/>
          </a:xfrm>
          <a:prstGeom prst="rect">
            <a:avLst/>
          </a:prstGeom>
        </p:spPr>
      </p:pic>
      <p:sp>
        <p:nvSpPr>
          <p:cNvPr id="8" name="TextBox 7">
            <a:extLst>
              <a:ext uri="{FF2B5EF4-FFF2-40B4-BE49-F238E27FC236}">
                <a16:creationId xmlns:a16="http://schemas.microsoft.com/office/drawing/2014/main" id="{96187212-071D-6F43-D6FD-76CC27E8A834}"/>
              </a:ext>
            </a:extLst>
          </p:cNvPr>
          <p:cNvSpPr txBox="1"/>
          <p:nvPr/>
        </p:nvSpPr>
        <p:spPr>
          <a:xfrm>
            <a:off x="6515812" y="5018888"/>
            <a:ext cx="5403210" cy="923330"/>
          </a:xfrm>
          <a:prstGeom prst="rect">
            <a:avLst/>
          </a:prstGeom>
          <a:noFill/>
        </p:spPr>
        <p:txBody>
          <a:bodyPr wrap="none" rtlCol="0">
            <a:spAutoFit/>
          </a:bodyPr>
          <a:lstStyle/>
          <a:p>
            <a:pPr algn="ctr"/>
            <a:r>
              <a:rPr lang="en-GB" dirty="0"/>
              <a:t>Well done to those who contributed answers this week.</a:t>
            </a:r>
          </a:p>
          <a:p>
            <a:pPr algn="ctr"/>
            <a:endParaRPr lang="en-GB" dirty="0"/>
          </a:p>
          <a:p>
            <a:pPr algn="ctr"/>
            <a:r>
              <a:rPr lang="en-GB" dirty="0"/>
              <a:t>The one that takes the longest is A. Can you see why?</a:t>
            </a:r>
          </a:p>
        </p:txBody>
      </p:sp>
    </p:spTree>
    <p:extLst>
      <p:ext uri="{BB962C8B-B14F-4D97-AF65-F5344CB8AC3E}">
        <p14:creationId xmlns:p14="http://schemas.microsoft.com/office/powerpoint/2010/main" val="312989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A51FE76-760D-C2FB-C9CC-1577F47121B2}"/>
              </a:ext>
            </a:extLst>
          </p:cNvPr>
          <p:cNvSpPr txBox="1"/>
          <p:nvPr/>
        </p:nvSpPr>
        <p:spPr>
          <a:xfrm>
            <a:off x="1635057" y="246918"/>
            <a:ext cx="8936421" cy="646331"/>
          </a:xfrm>
          <a:prstGeom prst="rect">
            <a:avLst/>
          </a:prstGeom>
          <a:noFill/>
        </p:spPr>
        <p:txBody>
          <a:bodyPr wrap="none" rtlCol="0">
            <a:spAutoFit/>
          </a:bodyPr>
          <a:lstStyle/>
          <a:p>
            <a:r>
              <a:rPr lang="en-GB" sz="3600" b="1"/>
              <a:t>Maths Puzzle of the Week: This Week’s Puzzle</a:t>
            </a:r>
            <a:endParaRPr lang="en-GB" sz="3600" b="1" dirty="0"/>
          </a:p>
        </p:txBody>
      </p:sp>
      <p:pic>
        <p:nvPicPr>
          <p:cNvPr id="1026" name="Picture 2">
            <a:extLst>
              <a:ext uri="{FF2B5EF4-FFF2-40B4-BE49-F238E27FC236}">
                <a16:creationId xmlns:a16="http://schemas.microsoft.com/office/drawing/2014/main" id="{3220585F-8200-813E-5BD0-AC8D1E97BC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168" y="1659872"/>
            <a:ext cx="4960284" cy="41501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2EDCBC0-B037-B1CB-818B-A751D0A9F3A3}"/>
              </a:ext>
            </a:extLst>
          </p:cNvPr>
          <p:cNvSpPr txBox="1"/>
          <p:nvPr/>
        </p:nvSpPr>
        <p:spPr>
          <a:xfrm>
            <a:off x="6320680" y="2256002"/>
            <a:ext cx="4885765" cy="1938992"/>
          </a:xfrm>
          <a:prstGeom prst="rect">
            <a:avLst/>
          </a:prstGeom>
          <a:noFill/>
        </p:spPr>
        <p:txBody>
          <a:bodyPr wrap="square" rtlCol="0">
            <a:spAutoFit/>
          </a:bodyPr>
          <a:lstStyle/>
          <a:p>
            <a:pPr algn="ctr"/>
            <a:r>
              <a:rPr lang="en-GB" sz="2000" dirty="0"/>
              <a:t>In the picture to the left, there is a blue regular hexagon, and a red regular pentagon. </a:t>
            </a:r>
          </a:p>
          <a:p>
            <a:pPr algn="ctr"/>
            <a:endParaRPr lang="en-GB" sz="2000" dirty="0"/>
          </a:p>
          <a:p>
            <a:pPr algn="ctr"/>
            <a:r>
              <a:rPr lang="en-GB" sz="2000" dirty="0"/>
              <a:t>They overlap as shown.</a:t>
            </a:r>
          </a:p>
          <a:p>
            <a:pPr algn="ctr"/>
            <a:endParaRPr lang="en-GB" sz="2000" dirty="0"/>
          </a:p>
          <a:p>
            <a:pPr algn="ctr"/>
            <a:r>
              <a:rPr lang="en-GB" sz="2000" dirty="0"/>
              <a:t>What is the size of the angle marked “?”</a:t>
            </a:r>
          </a:p>
        </p:txBody>
      </p:sp>
    </p:spTree>
    <p:extLst>
      <p:ext uri="{BB962C8B-B14F-4D97-AF65-F5344CB8AC3E}">
        <p14:creationId xmlns:p14="http://schemas.microsoft.com/office/powerpoint/2010/main" val="398089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C51B8-9ACE-0010-DF42-DFD6C9CFB159}"/>
              </a:ext>
            </a:extLst>
          </p:cNvPr>
          <p:cNvSpPr>
            <a:spLocks noGrp="1"/>
          </p:cNvSpPr>
          <p:nvPr>
            <p:ph type="title"/>
          </p:nvPr>
        </p:nvSpPr>
        <p:spPr>
          <a:xfrm>
            <a:off x="612625" y="-136898"/>
            <a:ext cx="10515600" cy="1325563"/>
          </a:xfrm>
        </p:spPr>
        <p:txBody>
          <a:bodyPr/>
          <a:lstStyle/>
          <a:p>
            <a:pPr algn="ctr"/>
            <a:r>
              <a:rPr lang="en-GB" b="1"/>
              <a:t>Mathematician Profile of the Week</a:t>
            </a:r>
            <a:endParaRPr lang="en-GB" b="1" dirty="0"/>
          </a:p>
        </p:txBody>
      </p:sp>
      <p:sp>
        <p:nvSpPr>
          <p:cNvPr id="5" name="TextBox 4">
            <a:extLst>
              <a:ext uri="{FF2B5EF4-FFF2-40B4-BE49-F238E27FC236}">
                <a16:creationId xmlns:a16="http://schemas.microsoft.com/office/drawing/2014/main" id="{BEA6DA5D-C74B-BFD8-96A0-8BE3E79DE0C2}"/>
              </a:ext>
            </a:extLst>
          </p:cNvPr>
          <p:cNvSpPr txBox="1"/>
          <p:nvPr/>
        </p:nvSpPr>
        <p:spPr>
          <a:xfrm>
            <a:off x="493059" y="921168"/>
            <a:ext cx="11349318" cy="1200329"/>
          </a:xfrm>
          <a:prstGeom prst="rect">
            <a:avLst/>
          </a:prstGeom>
          <a:noFill/>
        </p:spPr>
        <p:txBody>
          <a:bodyPr wrap="square">
            <a:spAutoFit/>
          </a:bodyPr>
          <a:lstStyle/>
          <a:p>
            <a:pPr algn="ctr"/>
            <a:r>
              <a:rPr lang="en-GB" sz="1800">
                <a:effectLst/>
                <a:latin typeface="Calibri" panose="020F0502020204030204" pitchFamily="34" charset="0"/>
                <a:ea typeface="Calibri" panose="020F0502020204030204" pitchFamily="34" charset="0"/>
              </a:rPr>
              <a:t>Each week we will be sharing a profile of a mathematician from history, from a diverse range of backgrounds. These are taken from the University of Edinburgh’s School of Mathematics, who are keen to encourage the celebration of diverse mathematicians. Please do feel free to learn more about these inspirational figures. Let us know if you find out any additional interesting facts about them at </a:t>
            </a:r>
            <a:r>
              <a:rPr lang="en-GB" sz="1800" u="sng">
                <a:solidFill>
                  <a:srgbClr val="0563C1"/>
                </a:solidFill>
                <a:effectLst/>
                <a:latin typeface="Calibri" panose="020F0502020204030204" pitchFamily="34" charset="0"/>
                <a:ea typeface="Calibri" panose="020F0502020204030204" pitchFamily="34" charset="0"/>
                <a:hlinkClick r:id="rId2"/>
              </a:rPr>
              <a:t>MathsSolution@combertonvc.org</a:t>
            </a:r>
            <a:r>
              <a:rPr lang="en-GB" sz="1800">
                <a:effectLst/>
                <a:latin typeface="Calibri" panose="020F0502020204030204" pitchFamily="34" charset="0"/>
                <a:ea typeface="Calibri" panose="020F0502020204030204" pitchFamily="34" charset="0"/>
              </a:rPr>
              <a:t>!</a:t>
            </a:r>
            <a:endParaRPr lang="en-GB" sz="1800" dirty="0">
              <a:effectLst/>
              <a:latin typeface="Calibri" panose="020F0502020204030204" pitchFamily="34" charset="0"/>
              <a:ea typeface="Calibri" panose="020F0502020204030204" pitchFamily="34" charset="0"/>
            </a:endParaRPr>
          </a:p>
        </p:txBody>
      </p:sp>
      <p:pic>
        <p:nvPicPr>
          <p:cNvPr id="6" name="Picture 5">
            <a:extLst>
              <a:ext uri="{FF2B5EF4-FFF2-40B4-BE49-F238E27FC236}">
                <a16:creationId xmlns:a16="http://schemas.microsoft.com/office/drawing/2014/main" id="{9CAD70E1-8367-DD8F-DDD5-F9440C1AB996}"/>
              </a:ext>
            </a:extLst>
          </p:cNvPr>
          <p:cNvPicPr>
            <a:picLocks noChangeAspect="1"/>
          </p:cNvPicPr>
          <p:nvPr/>
        </p:nvPicPr>
        <p:blipFill>
          <a:blip r:embed="rId3"/>
          <a:stretch>
            <a:fillRect/>
          </a:stretch>
        </p:blipFill>
        <p:spPr>
          <a:xfrm>
            <a:off x="612625" y="2246731"/>
            <a:ext cx="10739445" cy="4334494"/>
          </a:xfrm>
          <a:prstGeom prst="rect">
            <a:avLst/>
          </a:prstGeom>
        </p:spPr>
      </p:pic>
    </p:spTree>
    <p:extLst>
      <p:ext uri="{BB962C8B-B14F-4D97-AF65-F5344CB8AC3E}">
        <p14:creationId xmlns:p14="http://schemas.microsoft.com/office/powerpoint/2010/main" val="3489806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FD27CDE-941A-9D8C-EE29-E59743C73C9E}"/>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 y="0"/>
            <a:ext cx="9474493" cy="598035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9B27540-2456-194A-4FDE-ABE9251AE2EB}"/>
              </a:ext>
            </a:extLst>
          </p:cNvPr>
          <p:cNvSpPr>
            <a:spLocks noGrp="1"/>
          </p:cNvSpPr>
          <p:nvPr>
            <p:ph type="ctrTitle"/>
          </p:nvPr>
        </p:nvSpPr>
        <p:spPr>
          <a:xfrm>
            <a:off x="-224121" y="-1193800"/>
            <a:ext cx="9986683" cy="2387600"/>
          </a:xfrm>
        </p:spPr>
        <p:txBody>
          <a:bodyPr>
            <a:normAutofit/>
          </a:bodyPr>
          <a:lstStyle/>
          <a:p>
            <a:r>
              <a:rPr lang="en-GB" sz="5400" b="1" dirty="0">
                <a:solidFill>
                  <a:srgbClr val="612A8A"/>
                </a:solidFill>
                <a:latin typeface="Franklin Gothic Demi Cond" panose="020B0706030402020204" pitchFamily="34" charset="0"/>
              </a:rPr>
              <a:t>KS3 Maths Problem Solving Club</a:t>
            </a:r>
          </a:p>
        </p:txBody>
      </p:sp>
      <p:pic>
        <p:nvPicPr>
          <p:cNvPr id="9" name="Picture 8">
            <a:extLst>
              <a:ext uri="{FF2B5EF4-FFF2-40B4-BE49-F238E27FC236}">
                <a16:creationId xmlns:a16="http://schemas.microsoft.com/office/drawing/2014/main" id="{D64E3FB3-2674-906D-9C66-41AE3492C6D6}"/>
              </a:ext>
            </a:extLst>
          </p:cNvPr>
          <p:cNvPicPr>
            <a:picLocks noChangeAspect="1"/>
          </p:cNvPicPr>
          <p:nvPr/>
        </p:nvPicPr>
        <p:blipFill>
          <a:blip r:embed="rId3"/>
          <a:stretch>
            <a:fillRect/>
          </a:stretch>
        </p:blipFill>
        <p:spPr>
          <a:xfrm>
            <a:off x="9474493" y="0"/>
            <a:ext cx="2717507" cy="6858000"/>
          </a:xfrm>
          <a:prstGeom prst="rect">
            <a:avLst/>
          </a:prstGeom>
        </p:spPr>
      </p:pic>
      <p:pic>
        <p:nvPicPr>
          <p:cNvPr id="5" name="Picture 4">
            <a:extLst>
              <a:ext uri="{FF2B5EF4-FFF2-40B4-BE49-F238E27FC236}">
                <a16:creationId xmlns:a16="http://schemas.microsoft.com/office/drawing/2014/main" id="{F1287FDA-C4A1-B34A-472B-7F013135DC0D}"/>
              </a:ext>
            </a:extLst>
          </p:cNvPr>
          <p:cNvPicPr>
            <a:picLocks noChangeAspect="1"/>
          </p:cNvPicPr>
          <p:nvPr/>
        </p:nvPicPr>
        <p:blipFill>
          <a:blip r:embed="rId4"/>
          <a:stretch>
            <a:fillRect/>
          </a:stretch>
        </p:blipFill>
        <p:spPr>
          <a:xfrm>
            <a:off x="9474492" y="6057788"/>
            <a:ext cx="2753109" cy="800212"/>
          </a:xfrm>
          <a:prstGeom prst="rect">
            <a:avLst/>
          </a:prstGeom>
        </p:spPr>
      </p:pic>
      <p:sp>
        <p:nvSpPr>
          <p:cNvPr id="10" name="TextBox 9">
            <a:extLst>
              <a:ext uri="{FF2B5EF4-FFF2-40B4-BE49-F238E27FC236}">
                <a16:creationId xmlns:a16="http://schemas.microsoft.com/office/drawing/2014/main" id="{26B6FC79-8E11-3107-219A-8E08B225449E}"/>
              </a:ext>
            </a:extLst>
          </p:cNvPr>
          <p:cNvSpPr txBox="1"/>
          <p:nvPr/>
        </p:nvSpPr>
        <p:spPr>
          <a:xfrm>
            <a:off x="784408" y="1379581"/>
            <a:ext cx="7969623" cy="3600986"/>
          </a:xfrm>
          <a:prstGeom prst="rect">
            <a:avLst/>
          </a:prstGeom>
          <a:noFill/>
        </p:spPr>
        <p:txBody>
          <a:bodyPr wrap="square" rtlCol="0">
            <a:spAutoFit/>
          </a:bodyPr>
          <a:lstStyle/>
          <a:p>
            <a:pPr algn="ctr"/>
            <a:r>
              <a:rPr lang="en-GB" sz="2800" dirty="0">
                <a:solidFill>
                  <a:srgbClr val="7030A0"/>
                </a:solidFill>
                <a:latin typeface="Franklin Gothic Demi Cond" panose="020B0706030402020204" pitchFamily="34" charset="0"/>
              </a:rPr>
              <a:t>Are you in Year 7, 8, or 9?</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UKMT maths challenges and solving difficult maths problems in lessons? </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working collaboratively on mathematics?</a:t>
            </a:r>
          </a:p>
          <a:p>
            <a:endParaRPr lang="en-GB" sz="32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If so, then please join us in Ma5 on Thursday lunchtimes. </a:t>
            </a:r>
            <a:endParaRPr lang="en-GB" sz="3200" dirty="0"/>
          </a:p>
        </p:txBody>
      </p:sp>
      <p:sp>
        <p:nvSpPr>
          <p:cNvPr id="11" name="TextBox 10">
            <a:extLst>
              <a:ext uri="{FF2B5EF4-FFF2-40B4-BE49-F238E27FC236}">
                <a16:creationId xmlns:a16="http://schemas.microsoft.com/office/drawing/2014/main" id="{FAF38C8C-DC28-BA36-FC13-942FEF13E16E}"/>
              </a:ext>
            </a:extLst>
          </p:cNvPr>
          <p:cNvSpPr txBox="1"/>
          <p:nvPr/>
        </p:nvSpPr>
        <p:spPr>
          <a:xfrm>
            <a:off x="183835" y="6057788"/>
            <a:ext cx="8847099" cy="646331"/>
          </a:xfrm>
          <a:prstGeom prst="rect">
            <a:avLst/>
          </a:prstGeom>
          <a:noFill/>
        </p:spPr>
        <p:txBody>
          <a:bodyPr wrap="square" rtlCol="0">
            <a:spAutoFit/>
          </a:bodyPr>
          <a:lstStyle/>
          <a:p>
            <a:r>
              <a:rPr lang="en-GB" b="1" dirty="0">
                <a:solidFill>
                  <a:srgbClr val="7030A0"/>
                </a:solidFill>
              </a:rPr>
              <a:t>We are also looking for helpers from Year 10 or 11 for this club. Please let Mr Garton know if you or your friends would be willing to help out at </a:t>
            </a:r>
            <a:r>
              <a:rPr lang="en-GB" b="1" dirty="0">
                <a:solidFill>
                  <a:srgbClr val="7030A0"/>
                </a:solidFill>
                <a:hlinkClick r:id="rId5">
                  <a:extLst>
                    <a:ext uri="{A12FA001-AC4F-418D-AE19-62706E023703}">
                      <ahyp:hlinkClr xmlns:ahyp="http://schemas.microsoft.com/office/drawing/2018/hyperlinkcolor" val="tx"/>
                    </a:ext>
                  </a:extLst>
                </a:hlinkClick>
              </a:rPr>
              <a:t>cgarton@combertonvc.org</a:t>
            </a:r>
            <a:r>
              <a:rPr lang="en-GB" b="1" dirty="0">
                <a:solidFill>
                  <a:srgbClr val="7030A0"/>
                </a:solidFill>
              </a:rPr>
              <a:t> </a:t>
            </a:r>
          </a:p>
        </p:txBody>
      </p:sp>
    </p:spTree>
    <p:extLst>
      <p:ext uri="{BB962C8B-B14F-4D97-AF65-F5344CB8AC3E}">
        <p14:creationId xmlns:p14="http://schemas.microsoft.com/office/powerpoint/2010/main" val="6691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FD27CDE-941A-9D8C-EE29-E59743C73C9E}"/>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 y="0"/>
            <a:ext cx="9474493" cy="598035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9B27540-2456-194A-4FDE-ABE9251AE2EB}"/>
              </a:ext>
            </a:extLst>
          </p:cNvPr>
          <p:cNvSpPr>
            <a:spLocks noGrp="1"/>
          </p:cNvSpPr>
          <p:nvPr>
            <p:ph type="ctrTitle"/>
          </p:nvPr>
        </p:nvSpPr>
        <p:spPr>
          <a:xfrm>
            <a:off x="-224121" y="-1193800"/>
            <a:ext cx="9986683" cy="2387600"/>
          </a:xfrm>
        </p:spPr>
        <p:txBody>
          <a:bodyPr>
            <a:normAutofit/>
          </a:bodyPr>
          <a:lstStyle/>
          <a:p>
            <a:r>
              <a:rPr lang="en-GB" sz="5400" b="1" dirty="0">
                <a:solidFill>
                  <a:srgbClr val="612A8A"/>
                </a:solidFill>
                <a:latin typeface="Franklin Gothic Demi Cond" panose="020B0706030402020204" pitchFamily="34" charset="0"/>
              </a:rPr>
              <a:t>KS4 Girls Maths Club</a:t>
            </a:r>
          </a:p>
        </p:txBody>
      </p:sp>
      <p:pic>
        <p:nvPicPr>
          <p:cNvPr id="9" name="Picture 8">
            <a:extLst>
              <a:ext uri="{FF2B5EF4-FFF2-40B4-BE49-F238E27FC236}">
                <a16:creationId xmlns:a16="http://schemas.microsoft.com/office/drawing/2014/main" id="{D64E3FB3-2674-906D-9C66-41AE3492C6D6}"/>
              </a:ext>
            </a:extLst>
          </p:cNvPr>
          <p:cNvPicPr>
            <a:picLocks noChangeAspect="1"/>
          </p:cNvPicPr>
          <p:nvPr/>
        </p:nvPicPr>
        <p:blipFill>
          <a:blip r:embed="rId3"/>
          <a:stretch>
            <a:fillRect/>
          </a:stretch>
        </p:blipFill>
        <p:spPr>
          <a:xfrm>
            <a:off x="9474493" y="0"/>
            <a:ext cx="2717507" cy="6858000"/>
          </a:xfrm>
          <a:prstGeom prst="rect">
            <a:avLst/>
          </a:prstGeom>
        </p:spPr>
      </p:pic>
      <p:pic>
        <p:nvPicPr>
          <p:cNvPr id="5" name="Picture 4">
            <a:extLst>
              <a:ext uri="{FF2B5EF4-FFF2-40B4-BE49-F238E27FC236}">
                <a16:creationId xmlns:a16="http://schemas.microsoft.com/office/drawing/2014/main" id="{F1287FDA-C4A1-B34A-472B-7F013135DC0D}"/>
              </a:ext>
            </a:extLst>
          </p:cNvPr>
          <p:cNvPicPr>
            <a:picLocks noChangeAspect="1"/>
          </p:cNvPicPr>
          <p:nvPr/>
        </p:nvPicPr>
        <p:blipFill>
          <a:blip r:embed="rId4"/>
          <a:stretch>
            <a:fillRect/>
          </a:stretch>
        </p:blipFill>
        <p:spPr>
          <a:xfrm>
            <a:off x="9474492" y="6057788"/>
            <a:ext cx="2753109" cy="800212"/>
          </a:xfrm>
          <a:prstGeom prst="rect">
            <a:avLst/>
          </a:prstGeom>
        </p:spPr>
      </p:pic>
      <p:sp>
        <p:nvSpPr>
          <p:cNvPr id="10" name="TextBox 9">
            <a:extLst>
              <a:ext uri="{FF2B5EF4-FFF2-40B4-BE49-F238E27FC236}">
                <a16:creationId xmlns:a16="http://schemas.microsoft.com/office/drawing/2014/main" id="{26B6FC79-8E11-3107-219A-8E08B225449E}"/>
              </a:ext>
            </a:extLst>
          </p:cNvPr>
          <p:cNvSpPr txBox="1"/>
          <p:nvPr/>
        </p:nvSpPr>
        <p:spPr>
          <a:xfrm>
            <a:off x="784408" y="1693346"/>
            <a:ext cx="7969623" cy="3170099"/>
          </a:xfrm>
          <a:prstGeom prst="rect">
            <a:avLst/>
          </a:prstGeom>
          <a:noFill/>
        </p:spPr>
        <p:txBody>
          <a:bodyPr wrap="square" rtlCol="0">
            <a:spAutoFit/>
          </a:bodyPr>
          <a:lstStyle/>
          <a:p>
            <a:pPr algn="ctr"/>
            <a:r>
              <a:rPr lang="en-GB" sz="2800" dirty="0">
                <a:solidFill>
                  <a:srgbClr val="7030A0"/>
                </a:solidFill>
                <a:latin typeface="Franklin Gothic Demi Cond" panose="020B0706030402020204" pitchFamily="34" charset="0"/>
              </a:rPr>
              <a:t>Are you a female student in Year 9, 10, or 11?</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Are you considering taking maths after you leave school?</a:t>
            </a:r>
          </a:p>
          <a:p>
            <a:pPr algn="ctr"/>
            <a:endParaRPr lang="en-GB" sz="28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Do you enjoy working on maths problems collaboratively?</a:t>
            </a:r>
          </a:p>
          <a:p>
            <a:endParaRPr lang="en-GB" sz="3200" dirty="0">
              <a:solidFill>
                <a:srgbClr val="7030A0"/>
              </a:solidFill>
              <a:latin typeface="Franklin Gothic Demi Cond" panose="020B0706030402020204" pitchFamily="34" charset="0"/>
            </a:endParaRPr>
          </a:p>
          <a:p>
            <a:pPr algn="ctr"/>
            <a:r>
              <a:rPr lang="en-GB" sz="2800" dirty="0">
                <a:solidFill>
                  <a:srgbClr val="7030A0"/>
                </a:solidFill>
                <a:latin typeface="Franklin Gothic Demi Cond" panose="020B0706030402020204" pitchFamily="34" charset="0"/>
              </a:rPr>
              <a:t>If so, then please join us in Ma5 on Tuesday lunchtimes. </a:t>
            </a:r>
            <a:endParaRPr lang="en-GB" sz="3200" dirty="0"/>
          </a:p>
        </p:txBody>
      </p:sp>
      <p:sp>
        <p:nvSpPr>
          <p:cNvPr id="3" name="TextBox 2">
            <a:extLst>
              <a:ext uri="{FF2B5EF4-FFF2-40B4-BE49-F238E27FC236}">
                <a16:creationId xmlns:a16="http://schemas.microsoft.com/office/drawing/2014/main" id="{BE34C8FA-D37E-8745-F1D5-67F141842B36}"/>
              </a:ext>
            </a:extLst>
          </p:cNvPr>
          <p:cNvSpPr txBox="1"/>
          <p:nvPr/>
        </p:nvSpPr>
        <p:spPr>
          <a:xfrm>
            <a:off x="201764" y="6172747"/>
            <a:ext cx="8847099" cy="369332"/>
          </a:xfrm>
          <a:prstGeom prst="rect">
            <a:avLst/>
          </a:prstGeom>
          <a:noFill/>
        </p:spPr>
        <p:txBody>
          <a:bodyPr wrap="square" rtlCol="0">
            <a:spAutoFit/>
          </a:bodyPr>
          <a:lstStyle/>
          <a:p>
            <a:r>
              <a:rPr lang="en-GB" b="1" dirty="0">
                <a:solidFill>
                  <a:srgbClr val="7030A0"/>
                </a:solidFill>
              </a:rPr>
              <a:t>Please contact either Mrs Slusar-Fletcher or Mr Garton if you would like more information!</a:t>
            </a:r>
          </a:p>
        </p:txBody>
      </p:sp>
    </p:spTree>
    <p:extLst>
      <p:ext uri="{BB962C8B-B14F-4D97-AF65-F5344CB8AC3E}">
        <p14:creationId xmlns:p14="http://schemas.microsoft.com/office/powerpoint/2010/main" val="177406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DFFFF"/>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61FE85C-3EE9-1990-4ABD-82B334237829}"/>
              </a:ext>
            </a:extLst>
          </p:cNvPr>
          <p:cNvPicPr>
            <a:picLocks noChangeAspect="1" noChangeArrowheads="1"/>
          </p:cNvPicPr>
          <p:nvPr/>
        </p:nvPicPr>
        <p:blipFill>
          <a:blip r:embed="rId2">
            <a:alphaModFix amt="5000"/>
            <a:extLst>
              <a:ext uri="{28A0092B-C50C-407E-A947-70E740481C1C}">
                <a14:useLocalDpi xmlns:a14="http://schemas.microsoft.com/office/drawing/2010/main" val="0"/>
              </a:ext>
            </a:extLst>
          </a:blip>
          <a:srcRect/>
          <a:stretch>
            <a:fillRect/>
          </a:stretch>
        </p:blipFill>
        <p:spPr bwMode="auto">
          <a:xfrm>
            <a:off x="-180976" y="-182327"/>
            <a:ext cx="12658726" cy="72327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E2549DF-E411-6F37-CA4F-089DB26800E0}"/>
              </a:ext>
            </a:extLst>
          </p:cNvPr>
          <p:cNvSpPr>
            <a:spLocks noGrp="1"/>
          </p:cNvSpPr>
          <p:nvPr>
            <p:ph type="ctrTitle"/>
          </p:nvPr>
        </p:nvSpPr>
        <p:spPr>
          <a:xfrm>
            <a:off x="560294" y="-182327"/>
            <a:ext cx="5159189" cy="2387600"/>
          </a:xfrm>
        </p:spPr>
        <p:txBody>
          <a:bodyPr>
            <a:normAutofit/>
          </a:bodyPr>
          <a:lstStyle/>
          <a:p>
            <a:r>
              <a:rPr lang="en-GB" b="1" dirty="0">
                <a:solidFill>
                  <a:srgbClr val="660066"/>
                </a:solidFill>
                <a:latin typeface="Franklin Gothic Demi Cond" panose="020B0706030402020204" pitchFamily="34" charset="0"/>
              </a:rPr>
              <a:t>Year 11 Maths Revision Classes</a:t>
            </a:r>
          </a:p>
        </p:txBody>
      </p:sp>
      <p:sp>
        <p:nvSpPr>
          <p:cNvPr id="4" name="TextBox 6">
            <a:extLst>
              <a:ext uri="{FF2B5EF4-FFF2-40B4-BE49-F238E27FC236}">
                <a16:creationId xmlns:a16="http://schemas.microsoft.com/office/drawing/2014/main" id="{08FEAB78-F3C2-3480-07E9-EBBF8EF87B4A}"/>
              </a:ext>
            </a:extLst>
          </p:cNvPr>
          <p:cNvSpPr txBox="1"/>
          <p:nvPr/>
        </p:nvSpPr>
        <p:spPr>
          <a:xfrm>
            <a:off x="6453118" y="366623"/>
            <a:ext cx="6110151" cy="6124754"/>
          </a:xfrm>
          <a:prstGeom prst="rect">
            <a:avLst/>
          </a:prstGeom>
          <a:noFill/>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GB" sz="2800" b="1" dirty="0">
                <a:solidFill>
                  <a:srgbClr val="660066"/>
                </a:solidFill>
                <a:latin typeface="Franklin Gothic Demi Cond" panose="020B0706030402020204" pitchFamily="34" charset="0"/>
              </a:rPr>
              <a:t>MONDAY 3-4pm</a:t>
            </a:r>
          </a:p>
          <a:p>
            <a:pPr algn="l"/>
            <a:r>
              <a:rPr lang="en-GB" sz="2800" dirty="0">
                <a:solidFill>
                  <a:srgbClr val="660066"/>
                </a:solidFill>
                <a:latin typeface="Franklin Gothic Demi Cond" panose="020B0706030402020204" pitchFamily="34" charset="0"/>
              </a:rPr>
              <a:t>Ma5 with Mr Garton</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WEDNESDAY 3-4pm</a:t>
            </a:r>
          </a:p>
          <a:p>
            <a:pPr algn="l"/>
            <a:r>
              <a:rPr lang="en-GB" sz="2800" dirty="0">
                <a:solidFill>
                  <a:srgbClr val="660066"/>
                </a:solidFill>
                <a:latin typeface="Franklin Gothic Demi Cond" panose="020B0706030402020204" pitchFamily="34" charset="0"/>
              </a:rPr>
              <a:t>Ma6 with Mr White</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REG</a:t>
            </a:r>
          </a:p>
          <a:p>
            <a:pPr algn="l"/>
            <a:r>
              <a:rPr lang="en-GB" sz="2800" dirty="0">
                <a:solidFill>
                  <a:srgbClr val="660066"/>
                </a:solidFill>
                <a:latin typeface="Franklin Gothic Demi Cond" panose="020B0706030402020204" pitchFamily="34" charset="0"/>
              </a:rPr>
              <a:t>Six12 with Mrs Datta</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LUNCH</a:t>
            </a:r>
          </a:p>
          <a:p>
            <a:pPr algn="l"/>
            <a:r>
              <a:rPr lang="en-GB" sz="2800" dirty="0">
                <a:solidFill>
                  <a:srgbClr val="660066"/>
                </a:solidFill>
                <a:latin typeface="Franklin Gothic Demi Cond" panose="020B0706030402020204" pitchFamily="34" charset="0"/>
              </a:rPr>
              <a:t>Ma1 with Mrs Datta</a:t>
            </a:r>
          </a:p>
          <a:p>
            <a:pPr algn="l"/>
            <a:endParaRPr lang="en-GB" sz="2800" dirty="0">
              <a:solidFill>
                <a:srgbClr val="660066"/>
              </a:solidFill>
              <a:latin typeface="Franklin Gothic Demi Cond" panose="020B0706030402020204" pitchFamily="34" charset="0"/>
            </a:endParaRPr>
          </a:p>
          <a:p>
            <a:pPr algn="l"/>
            <a:r>
              <a:rPr lang="en-GB" sz="2800" b="1" dirty="0">
                <a:solidFill>
                  <a:srgbClr val="660066"/>
                </a:solidFill>
                <a:latin typeface="Franklin Gothic Demi Cond" panose="020B0706030402020204" pitchFamily="34" charset="0"/>
              </a:rPr>
              <a:t>THURSDAY 3-4pm</a:t>
            </a:r>
          </a:p>
          <a:p>
            <a:pPr algn="l"/>
            <a:r>
              <a:rPr lang="en-GB" sz="2800" dirty="0">
                <a:solidFill>
                  <a:srgbClr val="660066"/>
                </a:solidFill>
                <a:latin typeface="Franklin Gothic Demi Cond" panose="020B0706030402020204" pitchFamily="34" charset="0"/>
              </a:rPr>
              <a:t>Ma7 with Miss Earl</a:t>
            </a:r>
            <a:endParaRPr lang="en-GB" sz="3600" dirty="0">
              <a:solidFill>
                <a:srgbClr val="660066"/>
              </a:solidFill>
              <a:latin typeface="Franklin Gothic Demi Cond" panose="020B0706030402020204" pitchFamily="34" charset="0"/>
            </a:endParaRPr>
          </a:p>
        </p:txBody>
      </p:sp>
      <p:sp>
        <p:nvSpPr>
          <p:cNvPr id="6" name="TextBox 5">
            <a:extLst>
              <a:ext uri="{FF2B5EF4-FFF2-40B4-BE49-F238E27FC236}">
                <a16:creationId xmlns:a16="http://schemas.microsoft.com/office/drawing/2014/main" id="{5C26002A-072E-728B-4231-B10FA394726B}"/>
              </a:ext>
            </a:extLst>
          </p:cNvPr>
          <p:cNvSpPr txBox="1"/>
          <p:nvPr/>
        </p:nvSpPr>
        <p:spPr>
          <a:xfrm>
            <a:off x="493057" y="2958987"/>
            <a:ext cx="5293661" cy="3108543"/>
          </a:xfrm>
          <a:prstGeom prst="rect">
            <a:avLst/>
          </a:prstGeom>
          <a:noFill/>
        </p:spPr>
        <p:txBody>
          <a:bodyPr wrap="square" rtlCol="0">
            <a:spAutoFit/>
          </a:bodyPr>
          <a:lstStyle/>
          <a:p>
            <a:pPr algn="ctr"/>
            <a:r>
              <a:rPr lang="en-GB" sz="2800" dirty="0">
                <a:solidFill>
                  <a:srgbClr val="660066"/>
                </a:solidFill>
                <a:latin typeface="Franklin Gothic Demi Cond" panose="020B0706030402020204" pitchFamily="34" charset="0"/>
              </a:rPr>
              <a:t>For the afterschool revision classes, please bring along some maths you would like to work on.</a:t>
            </a:r>
          </a:p>
          <a:p>
            <a:pPr algn="ctr"/>
            <a:endParaRPr lang="en-GB" sz="2800" dirty="0">
              <a:solidFill>
                <a:srgbClr val="660066"/>
              </a:solidFill>
              <a:latin typeface="Franklin Gothic Demi Cond" panose="020B0706030402020204" pitchFamily="34" charset="0"/>
            </a:endParaRPr>
          </a:p>
          <a:p>
            <a:pPr algn="ctr"/>
            <a:r>
              <a:rPr lang="en-GB" sz="2800" dirty="0">
                <a:solidFill>
                  <a:srgbClr val="660066"/>
                </a:solidFill>
                <a:latin typeface="Franklin Gothic Demi Cond" panose="020B0706030402020204" pitchFamily="34" charset="0"/>
              </a:rPr>
              <a:t>This could be a past paper, a homework task, or a worksheet you have been working on in class.</a:t>
            </a:r>
          </a:p>
        </p:txBody>
      </p:sp>
    </p:spTree>
    <p:extLst>
      <p:ext uri="{BB962C8B-B14F-4D97-AF65-F5344CB8AC3E}">
        <p14:creationId xmlns:p14="http://schemas.microsoft.com/office/powerpoint/2010/main" val="416337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466</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Franklin Gothic Demi Cond</vt:lpstr>
      <vt:lpstr>Office Theme</vt:lpstr>
      <vt:lpstr>PowerPoint Presentation</vt:lpstr>
      <vt:lpstr>PowerPoint Presentation</vt:lpstr>
      <vt:lpstr>Mathematician Profile of the Week</vt:lpstr>
      <vt:lpstr>KS3 Maths Problem Solving Club</vt:lpstr>
      <vt:lpstr>KS4 Girls Maths Club</vt:lpstr>
      <vt:lpstr>Year 11 Maths Revision Classes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Garton</dc:creator>
  <cp:lastModifiedBy>Christopher Garton</cp:lastModifiedBy>
  <cp:revision>1</cp:revision>
  <dcterms:created xsi:type="dcterms:W3CDTF">2024-09-13T15:24:17Z</dcterms:created>
  <dcterms:modified xsi:type="dcterms:W3CDTF">2025-01-09T14:34:56Z</dcterms:modified>
</cp:coreProperties>
</file>