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FC8E38-8CE7-4FD3-B4E3-0B47303411F3}" v="3" dt="2024-09-13T15:55:52.2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Garton" userId="8f2f9798-9144-4244-b07a-072d0461d415" providerId="ADAL" clId="{51FC8E38-8CE7-4FD3-B4E3-0B47303411F3}"/>
    <pc:docChg chg="custSel addSld modSld">
      <pc:chgData name="Christopher Garton" userId="8f2f9798-9144-4244-b07a-072d0461d415" providerId="ADAL" clId="{51FC8E38-8CE7-4FD3-B4E3-0B47303411F3}" dt="2024-09-13T15:56:30.777" v="123" actId="1076"/>
      <pc:docMkLst>
        <pc:docMk/>
      </pc:docMkLst>
      <pc:sldChg chg="addSp delSp modSp mod">
        <pc:chgData name="Christopher Garton" userId="8f2f9798-9144-4244-b07a-072d0461d415" providerId="ADAL" clId="{51FC8E38-8CE7-4FD3-B4E3-0B47303411F3}" dt="2024-09-13T15:55:25.418" v="70" actId="1076"/>
        <pc:sldMkLst>
          <pc:docMk/>
          <pc:sldMk cId="3129893155" sldId="256"/>
        </pc:sldMkLst>
        <pc:spChg chg="del">
          <ac:chgData name="Christopher Garton" userId="8f2f9798-9144-4244-b07a-072d0461d415" providerId="ADAL" clId="{51FC8E38-8CE7-4FD3-B4E3-0B47303411F3}" dt="2024-09-13T15:24:33.635" v="0" actId="478"/>
          <ac:spMkLst>
            <pc:docMk/>
            <pc:sldMk cId="3129893155" sldId="256"/>
            <ac:spMk id="2" creationId="{05654872-F93F-F466-F32B-2B4604D1DFF8}"/>
          </ac:spMkLst>
        </pc:spChg>
        <pc:spChg chg="del">
          <ac:chgData name="Christopher Garton" userId="8f2f9798-9144-4244-b07a-072d0461d415" providerId="ADAL" clId="{51FC8E38-8CE7-4FD3-B4E3-0B47303411F3}" dt="2024-09-13T15:24:33.635" v="0" actId="478"/>
          <ac:spMkLst>
            <pc:docMk/>
            <pc:sldMk cId="3129893155" sldId="256"/>
            <ac:spMk id="3" creationId="{1470D7FB-833E-C339-ACBC-7A10A7566302}"/>
          </ac:spMkLst>
        </pc:spChg>
        <pc:spChg chg="add mod ord">
          <ac:chgData name="Christopher Garton" userId="8f2f9798-9144-4244-b07a-072d0461d415" providerId="ADAL" clId="{51FC8E38-8CE7-4FD3-B4E3-0B47303411F3}" dt="2024-09-13T15:55:25.418" v="70" actId="1076"/>
          <ac:spMkLst>
            <pc:docMk/>
            <pc:sldMk cId="3129893155" sldId="256"/>
            <ac:spMk id="5" creationId="{6787EE49-54D1-C597-CA37-BABA2FBCDD98}"/>
          </ac:spMkLst>
        </pc:spChg>
        <pc:spChg chg="add mod">
          <ac:chgData name="Christopher Garton" userId="8f2f9798-9144-4244-b07a-072d0461d415" providerId="ADAL" clId="{51FC8E38-8CE7-4FD3-B4E3-0B47303411F3}" dt="2024-09-13T15:25:06.802" v="35" actId="403"/>
          <ac:spMkLst>
            <pc:docMk/>
            <pc:sldMk cId="3129893155" sldId="256"/>
            <ac:spMk id="6" creationId="{CA51FE76-760D-C2FB-C9CC-1577F47121B2}"/>
          </ac:spMkLst>
        </pc:spChg>
        <pc:picChg chg="add mod">
          <ac:chgData name="Christopher Garton" userId="8f2f9798-9144-4244-b07a-072d0461d415" providerId="ADAL" clId="{51FC8E38-8CE7-4FD3-B4E3-0B47303411F3}" dt="2024-09-13T15:55:22.069" v="69" actId="1076"/>
          <ac:picMkLst>
            <pc:docMk/>
            <pc:sldMk cId="3129893155" sldId="256"/>
            <ac:picMk id="7" creationId="{037127FE-E716-6697-3B5A-6A39BB6C811A}"/>
          </ac:picMkLst>
        </pc:picChg>
      </pc:sldChg>
      <pc:sldChg chg="addSp delSp modSp new mod">
        <pc:chgData name="Christopher Garton" userId="8f2f9798-9144-4244-b07a-072d0461d415" providerId="ADAL" clId="{51FC8E38-8CE7-4FD3-B4E3-0B47303411F3}" dt="2024-09-13T15:56:30.777" v="123" actId="1076"/>
        <pc:sldMkLst>
          <pc:docMk/>
          <pc:sldMk cId="3489806428" sldId="257"/>
        </pc:sldMkLst>
        <pc:spChg chg="mod">
          <ac:chgData name="Christopher Garton" userId="8f2f9798-9144-4244-b07a-072d0461d415" providerId="ADAL" clId="{51FC8E38-8CE7-4FD3-B4E3-0B47303411F3}" dt="2024-09-13T15:56:30.777" v="123" actId="1076"/>
          <ac:spMkLst>
            <pc:docMk/>
            <pc:sldMk cId="3489806428" sldId="257"/>
            <ac:spMk id="2" creationId="{FB8C51B8-9ACE-0010-DF42-DFD6C9CFB159}"/>
          </ac:spMkLst>
        </pc:spChg>
        <pc:spChg chg="del">
          <ac:chgData name="Christopher Garton" userId="8f2f9798-9144-4244-b07a-072d0461d415" providerId="ADAL" clId="{51FC8E38-8CE7-4FD3-B4E3-0B47303411F3}" dt="2024-09-13T15:55:38.010" v="101" actId="478"/>
          <ac:spMkLst>
            <pc:docMk/>
            <pc:sldMk cId="3489806428" sldId="257"/>
            <ac:spMk id="3" creationId="{FAA12144-CC72-C046-D5A3-2E1D50F4C9E2}"/>
          </ac:spMkLst>
        </pc:spChg>
        <pc:spChg chg="add mod">
          <ac:chgData name="Christopher Garton" userId="8f2f9798-9144-4244-b07a-072d0461d415" providerId="ADAL" clId="{51FC8E38-8CE7-4FD3-B4E3-0B47303411F3}" dt="2024-09-13T15:56:19.810" v="113" actId="1076"/>
          <ac:spMkLst>
            <pc:docMk/>
            <pc:sldMk cId="3489806428" sldId="257"/>
            <ac:spMk id="5" creationId="{BEA6DA5D-C74B-BFD8-96A0-8BE3E79DE0C2}"/>
          </ac:spMkLst>
        </pc:spChg>
        <pc:picChg chg="add mod">
          <ac:chgData name="Christopher Garton" userId="8f2f9798-9144-4244-b07a-072d0461d415" providerId="ADAL" clId="{51FC8E38-8CE7-4FD3-B4E3-0B47303411F3}" dt="2024-09-13T15:56:22.099" v="114" actId="1076"/>
          <ac:picMkLst>
            <pc:docMk/>
            <pc:sldMk cId="3489806428" sldId="257"/>
            <ac:picMk id="6" creationId="{96908756-5AFC-FD7F-E684-600E7B0050F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A3DCE-7BCF-6EBE-BF60-7E958D01CF23}"/>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AB87A19A-2248-5BBD-8C92-7A1F720374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04AF12A3-4CA5-8CC4-27DC-AD3E0C500C02}"/>
              </a:ext>
            </a:extLst>
          </p:cNvPr>
          <p:cNvSpPr>
            <a:spLocks noGrp="1"/>
          </p:cNvSpPr>
          <p:nvPr>
            <p:ph type="dt" sz="half" idx="10"/>
          </p:nvPr>
        </p:nvSpPr>
        <p:spPr/>
        <p:txBody>
          <a:bodyPr/>
          <a:lstStyle/>
          <a:p>
            <a:fld id="{C13AD3BA-1772-499B-B09C-889821338883}" type="datetimeFigureOut">
              <a:rPr lang="en-GB" smtClean="0"/>
              <a:t>13/09/2024</a:t>
            </a:fld>
            <a:endParaRPr lang="en-GB"/>
          </a:p>
        </p:txBody>
      </p:sp>
      <p:sp>
        <p:nvSpPr>
          <p:cNvPr id="5" name="Footer Placeholder 4">
            <a:extLst>
              <a:ext uri="{FF2B5EF4-FFF2-40B4-BE49-F238E27FC236}">
                <a16:creationId xmlns:a16="http://schemas.microsoft.com/office/drawing/2014/main" id="{FE723A85-A7CB-40D9-5CC5-0BCB9F1A017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ACEC74A-5BD9-4558-B1C6-E26D068D8893}"/>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3477771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CBFE5-F850-DA71-F793-03FC07555715}"/>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B3AB5369-8CE5-6DD0-04E5-C172A2AF457F}"/>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B6B12AC-8D89-C676-B576-3F5A897DE5E1}"/>
              </a:ext>
            </a:extLst>
          </p:cNvPr>
          <p:cNvSpPr>
            <a:spLocks noGrp="1"/>
          </p:cNvSpPr>
          <p:nvPr>
            <p:ph type="dt" sz="half" idx="10"/>
          </p:nvPr>
        </p:nvSpPr>
        <p:spPr/>
        <p:txBody>
          <a:bodyPr/>
          <a:lstStyle/>
          <a:p>
            <a:fld id="{C13AD3BA-1772-499B-B09C-889821338883}" type="datetimeFigureOut">
              <a:rPr lang="en-GB" smtClean="0"/>
              <a:t>13/09/2024</a:t>
            </a:fld>
            <a:endParaRPr lang="en-GB"/>
          </a:p>
        </p:txBody>
      </p:sp>
      <p:sp>
        <p:nvSpPr>
          <p:cNvPr id="5" name="Footer Placeholder 4">
            <a:extLst>
              <a:ext uri="{FF2B5EF4-FFF2-40B4-BE49-F238E27FC236}">
                <a16:creationId xmlns:a16="http://schemas.microsoft.com/office/drawing/2014/main" id="{A87B6CCC-87FE-80FB-5D35-DA3EF1B25A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2F606E8-26B7-A01E-D0DC-13629AA0A4B8}"/>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4015877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D82DF5-8649-B47F-D1A9-91606281DD2C}"/>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D8CCEBA7-0EE4-A67A-B93F-8432D6D0576C}"/>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39196A5-E1A3-191F-AA55-D64E5DCA24D6}"/>
              </a:ext>
            </a:extLst>
          </p:cNvPr>
          <p:cNvSpPr>
            <a:spLocks noGrp="1"/>
          </p:cNvSpPr>
          <p:nvPr>
            <p:ph type="dt" sz="half" idx="10"/>
          </p:nvPr>
        </p:nvSpPr>
        <p:spPr/>
        <p:txBody>
          <a:bodyPr/>
          <a:lstStyle/>
          <a:p>
            <a:fld id="{C13AD3BA-1772-499B-B09C-889821338883}" type="datetimeFigureOut">
              <a:rPr lang="en-GB" smtClean="0"/>
              <a:t>13/09/2024</a:t>
            </a:fld>
            <a:endParaRPr lang="en-GB"/>
          </a:p>
        </p:txBody>
      </p:sp>
      <p:sp>
        <p:nvSpPr>
          <p:cNvPr id="5" name="Footer Placeholder 4">
            <a:extLst>
              <a:ext uri="{FF2B5EF4-FFF2-40B4-BE49-F238E27FC236}">
                <a16:creationId xmlns:a16="http://schemas.microsoft.com/office/drawing/2014/main" id="{FA3C8E85-BB22-CB24-7216-F11E7450C0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17A2AD-D170-5CE8-03DC-B2824D43AAE9}"/>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1706432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D67D5-ABF8-AA94-F66D-262B19282C0F}"/>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7F36DAE6-C873-AD59-86BF-E18106B51C4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05E8AC6-AB49-9221-1DD1-0FEB6B4B8C5C}"/>
              </a:ext>
            </a:extLst>
          </p:cNvPr>
          <p:cNvSpPr>
            <a:spLocks noGrp="1"/>
          </p:cNvSpPr>
          <p:nvPr>
            <p:ph type="dt" sz="half" idx="10"/>
          </p:nvPr>
        </p:nvSpPr>
        <p:spPr/>
        <p:txBody>
          <a:bodyPr/>
          <a:lstStyle/>
          <a:p>
            <a:fld id="{C13AD3BA-1772-499B-B09C-889821338883}" type="datetimeFigureOut">
              <a:rPr lang="en-GB" smtClean="0"/>
              <a:t>13/09/2024</a:t>
            </a:fld>
            <a:endParaRPr lang="en-GB"/>
          </a:p>
        </p:txBody>
      </p:sp>
      <p:sp>
        <p:nvSpPr>
          <p:cNvPr id="5" name="Footer Placeholder 4">
            <a:extLst>
              <a:ext uri="{FF2B5EF4-FFF2-40B4-BE49-F238E27FC236}">
                <a16:creationId xmlns:a16="http://schemas.microsoft.com/office/drawing/2014/main" id="{9AAE46FF-0330-48E2-F1B7-E20111210F6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5F1F78-BBE0-A38F-5749-246184A603EB}"/>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538097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22F3D-3C5F-FF24-F167-D3B1D825F44B}"/>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6337F0D4-E48D-6DCA-2E41-4C897F9D2B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DAD9BB9-E55D-AF8E-2A5C-D0A6ABCDA09B}"/>
              </a:ext>
            </a:extLst>
          </p:cNvPr>
          <p:cNvSpPr>
            <a:spLocks noGrp="1"/>
          </p:cNvSpPr>
          <p:nvPr>
            <p:ph type="dt" sz="half" idx="10"/>
          </p:nvPr>
        </p:nvSpPr>
        <p:spPr/>
        <p:txBody>
          <a:bodyPr/>
          <a:lstStyle/>
          <a:p>
            <a:fld id="{C13AD3BA-1772-499B-B09C-889821338883}" type="datetimeFigureOut">
              <a:rPr lang="en-GB" smtClean="0"/>
              <a:t>13/09/2024</a:t>
            </a:fld>
            <a:endParaRPr lang="en-GB"/>
          </a:p>
        </p:txBody>
      </p:sp>
      <p:sp>
        <p:nvSpPr>
          <p:cNvPr id="5" name="Footer Placeholder 4">
            <a:extLst>
              <a:ext uri="{FF2B5EF4-FFF2-40B4-BE49-F238E27FC236}">
                <a16:creationId xmlns:a16="http://schemas.microsoft.com/office/drawing/2014/main" id="{2766D0BF-44FF-58D4-544C-7ACF4D7264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742F09D-0D53-F16D-C106-D7D546717DFF}"/>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3665119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13409-2CD3-C6CB-832F-85B4C585C5BF}"/>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B6EA6C19-19E0-58FF-412C-7EB7D617EBF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80628ABD-8AC9-CFB4-42AC-C70F34C098F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BD176773-0B85-EACA-66C0-8F68C24251D4}"/>
              </a:ext>
            </a:extLst>
          </p:cNvPr>
          <p:cNvSpPr>
            <a:spLocks noGrp="1"/>
          </p:cNvSpPr>
          <p:nvPr>
            <p:ph type="dt" sz="half" idx="10"/>
          </p:nvPr>
        </p:nvSpPr>
        <p:spPr/>
        <p:txBody>
          <a:bodyPr/>
          <a:lstStyle/>
          <a:p>
            <a:fld id="{C13AD3BA-1772-499B-B09C-889821338883}" type="datetimeFigureOut">
              <a:rPr lang="en-GB" smtClean="0"/>
              <a:t>13/09/2024</a:t>
            </a:fld>
            <a:endParaRPr lang="en-GB"/>
          </a:p>
        </p:txBody>
      </p:sp>
      <p:sp>
        <p:nvSpPr>
          <p:cNvPr id="6" name="Footer Placeholder 5">
            <a:extLst>
              <a:ext uri="{FF2B5EF4-FFF2-40B4-BE49-F238E27FC236}">
                <a16:creationId xmlns:a16="http://schemas.microsoft.com/office/drawing/2014/main" id="{CA10B1E5-8800-2060-57DB-E4E91FEF0E2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D500C4E-C40A-0F1A-C3AA-6742E9022A0A}"/>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2770873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51B17-6D9B-1EE4-EAE3-9D8B6E48C151}"/>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CBEC7F95-3D29-CD75-1F94-B7D2E2AF91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E77718B-AEBF-EFA4-945D-E1C07D8B7035}"/>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C7E50309-65F0-F5C7-B739-BCF5D11DB9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035152B-C924-E17E-8705-11194B4090A6}"/>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D87C674B-B3E0-E2F7-8F0E-B980586700F1}"/>
              </a:ext>
            </a:extLst>
          </p:cNvPr>
          <p:cNvSpPr>
            <a:spLocks noGrp="1"/>
          </p:cNvSpPr>
          <p:nvPr>
            <p:ph type="dt" sz="half" idx="10"/>
          </p:nvPr>
        </p:nvSpPr>
        <p:spPr/>
        <p:txBody>
          <a:bodyPr/>
          <a:lstStyle/>
          <a:p>
            <a:fld id="{C13AD3BA-1772-499B-B09C-889821338883}" type="datetimeFigureOut">
              <a:rPr lang="en-GB" smtClean="0"/>
              <a:t>13/09/2024</a:t>
            </a:fld>
            <a:endParaRPr lang="en-GB"/>
          </a:p>
        </p:txBody>
      </p:sp>
      <p:sp>
        <p:nvSpPr>
          <p:cNvPr id="8" name="Footer Placeholder 7">
            <a:extLst>
              <a:ext uri="{FF2B5EF4-FFF2-40B4-BE49-F238E27FC236}">
                <a16:creationId xmlns:a16="http://schemas.microsoft.com/office/drawing/2014/main" id="{D6014C41-9E6E-CACE-EB63-8F40B3BD662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0FE5E18-2297-4765-9E3B-CEAE37C9C124}"/>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983932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A27A7-C136-3316-0C90-518B3A8F85DF}"/>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BF579972-86BA-ACAA-4E58-3E58051DF196}"/>
              </a:ext>
            </a:extLst>
          </p:cNvPr>
          <p:cNvSpPr>
            <a:spLocks noGrp="1"/>
          </p:cNvSpPr>
          <p:nvPr>
            <p:ph type="dt" sz="half" idx="10"/>
          </p:nvPr>
        </p:nvSpPr>
        <p:spPr/>
        <p:txBody>
          <a:bodyPr/>
          <a:lstStyle/>
          <a:p>
            <a:fld id="{C13AD3BA-1772-499B-B09C-889821338883}" type="datetimeFigureOut">
              <a:rPr lang="en-GB" smtClean="0"/>
              <a:t>13/09/2024</a:t>
            </a:fld>
            <a:endParaRPr lang="en-GB"/>
          </a:p>
        </p:txBody>
      </p:sp>
      <p:sp>
        <p:nvSpPr>
          <p:cNvPr id="4" name="Footer Placeholder 3">
            <a:extLst>
              <a:ext uri="{FF2B5EF4-FFF2-40B4-BE49-F238E27FC236}">
                <a16:creationId xmlns:a16="http://schemas.microsoft.com/office/drawing/2014/main" id="{7DFE2673-8CB4-E836-9A06-DA30438C741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708DD07-53D5-65D8-2ADD-8AAD40E214D2}"/>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3540379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93CB66-459F-1B97-2AD4-C3355CD9BF21}"/>
              </a:ext>
            </a:extLst>
          </p:cNvPr>
          <p:cNvSpPr>
            <a:spLocks noGrp="1"/>
          </p:cNvSpPr>
          <p:nvPr>
            <p:ph type="dt" sz="half" idx="10"/>
          </p:nvPr>
        </p:nvSpPr>
        <p:spPr/>
        <p:txBody>
          <a:bodyPr/>
          <a:lstStyle/>
          <a:p>
            <a:fld id="{C13AD3BA-1772-499B-B09C-889821338883}" type="datetimeFigureOut">
              <a:rPr lang="en-GB" smtClean="0"/>
              <a:t>13/09/2024</a:t>
            </a:fld>
            <a:endParaRPr lang="en-GB"/>
          </a:p>
        </p:txBody>
      </p:sp>
      <p:sp>
        <p:nvSpPr>
          <p:cNvPr id="3" name="Footer Placeholder 2">
            <a:extLst>
              <a:ext uri="{FF2B5EF4-FFF2-40B4-BE49-F238E27FC236}">
                <a16:creationId xmlns:a16="http://schemas.microsoft.com/office/drawing/2014/main" id="{65838AD2-CFD5-D81C-7132-AAD15206797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A3B3838-46BE-57F1-047C-22A9EF4DB78E}"/>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2345825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1D155-B62A-4F2C-82E4-AE427B8F57E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1B53AC2B-0F6B-CDAF-BCE6-0F003DE8D7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4A614A22-5735-0999-F462-1833A48C91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FF26C05-3C40-0087-9ABA-5620BD645C8C}"/>
              </a:ext>
            </a:extLst>
          </p:cNvPr>
          <p:cNvSpPr>
            <a:spLocks noGrp="1"/>
          </p:cNvSpPr>
          <p:nvPr>
            <p:ph type="dt" sz="half" idx="10"/>
          </p:nvPr>
        </p:nvSpPr>
        <p:spPr/>
        <p:txBody>
          <a:bodyPr/>
          <a:lstStyle/>
          <a:p>
            <a:fld id="{C13AD3BA-1772-499B-B09C-889821338883}" type="datetimeFigureOut">
              <a:rPr lang="en-GB" smtClean="0"/>
              <a:t>13/09/2024</a:t>
            </a:fld>
            <a:endParaRPr lang="en-GB"/>
          </a:p>
        </p:txBody>
      </p:sp>
      <p:sp>
        <p:nvSpPr>
          <p:cNvPr id="6" name="Footer Placeholder 5">
            <a:extLst>
              <a:ext uri="{FF2B5EF4-FFF2-40B4-BE49-F238E27FC236}">
                <a16:creationId xmlns:a16="http://schemas.microsoft.com/office/drawing/2014/main" id="{C34BB4F6-D99E-51EB-BFF0-5CF77C4F5A5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2F16FEC-3B7B-CBA7-74C9-122B6C1818D0}"/>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2847087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858B8-2E57-9668-9AB6-D0CE5BAEA63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30CADB93-2777-EC8A-EF0C-1D0C0476C4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22E5973-5420-B28A-4B87-C39D9BB4C6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4685382-DC66-7936-D5BE-1005B5C97E5C}"/>
              </a:ext>
            </a:extLst>
          </p:cNvPr>
          <p:cNvSpPr>
            <a:spLocks noGrp="1"/>
          </p:cNvSpPr>
          <p:nvPr>
            <p:ph type="dt" sz="half" idx="10"/>
          </p:nvPr>
        </p:nvSpPr>
        <p:spPr/>
        <p:txBody>
          <a:bodyPr/>
          <a:lstStyle/>
          <a:p>
            <a:fld id="{C13AD3BA-1772-499B-B09C-889821338883}" type="datetimeFigureOut">
              <a:rPr lang="en-GB" smtClean="0"/>
              <a:t>13/09/2024</a:t>
            </a:fld>
            <a:endParaRPr lang="en-GB"/>
          </a:p>
        </p:txBody>
      </p:sp>
      <p:sp>
        <p:nvSpPr>
          <p:cNvPr id="6" name="Footer Placeholder 5">
            <a:extLst>
              <a:ext uri="{FF2B5EF4-FFF2-40B4-BE49-F238E27FC236}">
                <a16:creationId xmlns:a16="http://schemas.microsoft.com/office/drawing/2014/main" id="{0824963C-DD62-3E9A-9F09-4BDF4F9AB5B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C490806-F9D7-4D5F-FFEE-27537EAE344A}"/>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3337613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790C3E9-4D69-8961-F1F6-67D0AE46AD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DD1FCB64-EA1F-9DAD-27B4-DF7C07E7E2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C81EA2F-A2D4-19A7-8502-B5BC5636C2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3AD3BA-1772-499B-B09C-889821338883}" type="datetimeFigureOut">
              <a:rPr lang="en-GB" smtClean="0"/>
              <a:t>13/09/2024</a:t>
            </a:fld>
            <a:endParaRPr lang="en-GB"/>
          </a:p>
        </p:txBody>
      </p:sp>
      <p:sp>
        <p:nvSpPr>
          <p:cNvPr id="5" name="Footer Placeholder 4">
            <a:extLst>
              <a:ext uri="{FF2B5EF4-FFF2-40B4-BE49-F238E27FC236}">
                <a16:creationId xmlns:a16="http://schemas.microsoft.com/office/drawing/2014/main" id="{57E5B8F0-1AB7-43F8-F08C-4780F4E054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C6A92E5-4FA0-C6A8-E9DA-846BDA7E52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1C3611-3DA3-4C9F-80BD-DC506FB02178}" type="slidenum">
              <a:rPr lang="en-GB" smtClean="0"/>
              <a:t>‹#›</a:t>
            </a:fld>
            <a:endParaRPr lang="en-GB"/>
          </a:p>
        </p:txBody>
      </p:sp>
    </p:spTree>
    <p:extLst>
      <p:ext uri="{BB962C8B-B14F-4D97-AF65-F5344CB8AC3E}">
        <p14:creationId xmlns:p14="http://schemas.microsoft.com/office/powerpoint/2010/main" val="663911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hssolution@combertonvc.org"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Mathssolution@combertonvc.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A51FE76-760D-C2FB-C9CC-1577F47121B2}"/>
              </a:ext>
            </a:extLst>
          </p:cNvPr>
          <p:cNvSpPr txBox="1"/>
          <p:nvPr/>
        </p:nvSpPr>
        <p:spPr>
          <a:xfrm>
            <a:off x="3048000" y="259976"/>
            <a:ext cx="5150834" cy="646331"/>
          </a:xfrm>
          <a:prstGeom prst="rect">
            <a:avLst/>
          </a:prstGeom>
          <a:noFill/>
        </p:spPr>
        <p:txBody>
          <a:bodyPr wrap="none" rtlCol="0">
            <a:spAutoFit/>
          </a:bodyPr>
          <a:lstStyle/>
          <a:p>
            <a:r>
              <a:rPr lang="en-GB" sz="3600" b="1" dirty="0"/>
              <a:t>Maths Puzzle of the Week</a:t>
            </a:r>
          </a:p>
        </p:txBody>
      </p:sp>
      <p:pic>
        <p:nvPicPr>
          <p:cNvPr id="7" name="Picture 6">
            <a:extLst>
              <a:ext uri="{FF2B5EF4-FFF2-40B4-BE49-F238E27FC236}">
                <a16:creationId xmlns:a16="http://schemas.microsoft.com/office/drawing/2014/main" id="{037127FE-E716-6697-3B5A-6A39BB6C811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1054198"/>
            <a:ext cx="9027459" cy="5467611"/>
          </a:xfrm>
          <a:prstGeom prst="rect">
            <a:avLst/>
          </a:prstGeom>
          <a:noFill/>
          <a:ln>
            <a:noFill/>
          </a:ln>
        </p:spPr>
      </p:pic>
      <p:sp>
        <p:nvSpPr>
          <p:cNvPr id="5" name="TextBox 4">
            <a:extLst>
              <a:ext uri="{FF2B5EF4-FFF2-40B4-BE49-F238E27FC236}">
                <a16:creationId xmlns:a16="http://schemas.microsoft.com/office/drawing/2014/main" id="{6787EE49-54D1-C597-CA37-BABA2FBCDD98}"/>
              </a:ext>
            </a:extLst>
          </p:cNvPr>
          <p:cNvSpPr txBox="1"/>
          <p:nvPr/>
        </p:nvSpPr>
        <p:spPr>
          <a:xfrm>
            <a:off x="515470" y="1922092"/>
            <a:ext cx="3993777" cy="3139321"/>
          </a:xfrm>
          <a:prstGeom prst="rect">
            <a:avLst/>
          </a:prstGeom>
          <a:noFill/>
        </p:spPr>
        <p:txBody>
          <a:bodyPr wrap="square">
            <a:spAutoFit/>
          </a:bodyPr>
          <a:lstStyle/>
          <a:p>
            <a:pPr algn="ctr"/>
            <a:r>
              <a:rPr lang="en-GB" sz="1800" dirty="0">
                <a:effectLst/>
                <a:latin typeface="Calibri" panose="020F0502020204030204" pitchFamily="34" charset="0"/>
                <a:ea typeface="Calibri" panose="020F0502020204030204" pitchFamily="34" charset="0"/>
              </a:rPr>
              <a:t>Each week on the bulletin we will be publishing a puzzle for you to do at home – feel free to get your friends, parents, siblings, and pets involved too!  We will be awarding merits, as well as half termly and termly postcards for students regularly engaging with the puzzles!  Send us your solutions to </a:t>
            </a:r>
            <a:r>
              <a:rPr lang="en-GB" sz="1800" u="sng" dirty="0">
                <a:solidFill>
                  <a:srgbClr val="0563C1"/>
                </a:solidFill>
                <a:effectLst/>
                <a:latin typeface="Calibri" panose="020F0502020204030204" pitchFamily="34" charset="0"/>
                <a:ea typeface="Calibri" panose="020F0502020204030204" pitchFamily="34" charset="0"/>
                <a:hlinkClick r:id="rId3"/>
              </a:rPr>
              <a:t>MathsSolution@combertonvc.org</a:t>
            </a:r>
            <a:r>
              <a:rPr lang="en-GB" sz="1800" dirty="0">
                <a:effectLst/>
                <a:latin typeface="Calibri" panose="020F0502020204030204" pitchFamily="34" charset="0"/>
                <a:ea typeface="Calibri" panose="020F0502020204030204" pitchFamily="34" charset="0"/>
              </a:rPr>
              <a:t> by 9am on Thursday, and your solution may be featured in the bulletin next week!</a:t>
            </a:r>
          </a:p>
        </p:txBody>
      </p:sp>
    </p:spTree>
    <p:extLst>
      <p:ext uri="{BB962C8B-B14F-4D97-AF65-F5344CB8AC3E}">
        <p14:creationId xmlns:p14="http://schemas.microsoft.com/office/powerpoint/2010/main" val="3129893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C51B8-9ACE-0010-DF42-DFD6C9CFB159}"/>
              </a:ext>
            </a:extLst>
          </p:cNvPr>
          <p:cNvSpPr>
            <a:spLocks noGrp="1"/>
          </p:cNvSpPr>
          <p:nvPr>
            <p:ph type="title"/>
          </p:nvPr>
        </p:nvSpPr>
        <p:spPr>
          <a:xfrm>
            <a:off x="612625" y="-136898"/>
            <a:ext cx="10515600" cy="1325563"/>
          </a:xfrm>
        </p:spPr>
        <p:txBody>
          <a:bodyPr/>
          <a:lstStyle/>
          <a:p>
            <a:pPr algn="ctr"/>
            <a:r>
              <a:rPr lang="en-GB" b="1" dirty="0"/>
              <a:t>Mathematician Profile of the Week</a:t>
            </a:r>
          </a:p>
        </p:txBody>
      </p:sp>
      <p:sp>
        <p:nvSpPr>
          <p:cNvPr id="5" name="TextBox 4">
            <a:extLst>
              <a:ext uri="{FF2B5EF4-FFF2-40B4-BE49-F238E27FC236}">
                <a16:creationId xmlns:a16="http://schemas.microsoft.com/office/drawing/2014/main" id="{BEA6DA5D-C74B-BFD8-96A0-8BE3E79DE0C2}"/>
              </a:ext>
            </a:extLst>
          </p:cNvPr>
          <p:cNvSpPr txBox="1"/>
          <p:nvPr/>
        </p:nvSpPr>
        <p:spPr>
          <a:xfrm>
            <a:off x="493059" y="921168"/>
            <a:ext cx="11349318" cy="1200329"/>
          </a:xfrm>
          <a:prstGeom prst="rect">
            <a:avLst/>
          </a:prstGeom>
          <a:noFill/>
        </p:spPr>
        <p:txBody>
          <a:bodyPr wrap="square">
            <a:spAutoFit/>
          </a:bodyPr>
          <a:lstStyle/>
          <a:p>
            <a:pPr algn="ctr"/>
            <a:r>
              <a:rPr lang="en-GB" sz="1800" dirty="0">
                <a:effectLst/>
                <a:latin typeface="Calibri" panose="020F0502020204030204" pitchFamily="34" charset="0"/>
                <a:ea typeface="Calibri" panose="020F0502020204030204" pitchFamily="34" charset="0"/>
              </a:rPr>
              <a:t>Each week we will be sharing a profile of a mathematician from history, from a diverse range of backgrounds. These are taken from the University of Edinburgh’s School of Mathematics, who are keen to encourage the celebration of diverse mathematicians. Please do feel free to learn more about these inspirational figures. Let us know if you find out any additional interesting facts about them at </a:t>
            </a:r>
            <a:r>
              <a:rPr lang="en-GB" sz="1800" u="sng" dirty="0">
                <a:solidFill>
                  <a:srgbClr val="0563C1"/>
                </a:solidFill>
                <a:effectLst/>
                <a:latin typeface="Calibri" panose="020F0502020204030204" pitchFamily="34" charset="0"/>
                <a:ea typeface="Calibri" panose="020F0502020204030204" pitchFamily="34" charset="0"/>
                <a:hlinkClick r:id="rId2"/>
              </a:rPr>
              <a:t>MathsSolution@combertonvc.org</a:t>
            </a:r>
            <a:r>
              <a:rPr lang="en-GB" sz="1800" dirty="0">
                <a:effectLst/>
                <a:latin typeface="Calibri" panose="020F0502020204030204" pitchFamily="34" charset="0"/>
                <a:ea typeface="Calibri" panose="020F0502020204030204" pitchFamily="34" charset="0"/>
              </a:rPr>
              <a:t>!</a:t>
            </a:r>
          </a:p>
        </p:txBody>
      </p:sp>
      <p:pic>
        <p:nvPicPr>
          <p:cNvPr id="6" name="Picture 5">
            <a:extLst>
              <a:ext uri="{FF2B5EF4-FFF2-40B4-BE49-F238E27FC236}">
                <a16:creationId xmlns:a16="http://schemas.microsoft.com/office/drawing/2014/main" id="{96908756-5AFC-FD7F-E684-600E7B0050F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93059" y="2246731"/>
            <a:ext cx="10754733" cy="4379663"/>
          </a:xfrm>
          <a:prstGeom prst="rect">
            <a:avLst/>
          </a:prstGeom>
          <a:noFill/>
          <a:ln>
            <a:noFill/>
          </a:ln>
        </p:spPr>
      </p:pic>
    </p:spTree>
    <p:extLst>
      <p:ext uri="{BB962C8B-B14F-4D97-AF65-F5344CB8AC3E}">
        <p14:creationId xmlns:p14="http://schemas.microsoft.com/office/powerpoint/2010/main" val="34898064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169</Words>
  <Application>Microsoft Office PowerPoint</Application>
  <PresentationFormat>Widescreen</PresentationFormat>
  <Paragraphs>4</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Mathematician Profile of the Week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Christopher Garton</dc:creator>
  <cp:lastModifiedBy>Christopher Garton</cp:lastModifiedBy>
  <cp:revision>1</cp:revision>
  <dcterms:created xsi:type="dcterms:W3CDTF">2024-09-13T15:24:17Z</dcterms:created>
  <dcterms:modified xsi:type="dcterms:W3CDTF">2024-09-13T15:56:31Z</dcterms:modified>
</cp:coreProperties>
</file>