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1" r:id="rId4"/>
  </p:sldMasterIdLst>
  <p:notesMasterIdLst>
    <p:notesMasterId r:id="rId22"/>
  </p:notesMasterIdLst>
  <p:sldIdLst>
    <p:sldId id="316" r:id="rId5"/>
    <p:sldId id="332" r:id="rId6"/>
    <p:sldId id="285" r:id="rId7"/>
    <p:sldId id="333" r:id="rId8"/>
    <p:sldId id="334" r:id="rId9"/>
    <p:sldId id="335" r:id="rId10"/>
    <p:sldId id="336" r:id="rId11"/>
    <p:sldId id="327" r:id="rId12"/>
    <p:sldId id="258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345" r:id="rId2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7 James Elkington" initials="1E" lastIdx="1" clrIdx="0">
    <p:extLst>
      <p:ext uri="{19B8F6BF-5375-455C-9EA6-DF929625EA0E}">
        <p15:presenceInfo xmlns:p15="http://schemas.microsoft.com/office/powerpoint/2012/main" userId="S::117223@combertonvc.org::ac3e9f07-1a76-44e0-8cc8-ba14a053f33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F54AF0-1DF5-459B-A59B-748105652020}" v="4" dt="2023-03-20T15:02:12.2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3792" autoAdjust="0"/>
  </p:normalViewPr>
  <p:slideViewPr>
    <p:cSldViewPr snapToGrid="0">
      <p:cViewPr varScale="1">
        <p:scale>
          <a:sx n="68" d="100"/>
          <a:sy n="68" d="100"/>
        </p:scale>
        <p:origin x="144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iam Segal" userId="e3f48041-0cc7-4280-be74-7e05e71cffc6" providerId="ADAL" clId="{FCF54AF0-1DF5-459B-A59B-748105652020}"/>
    <pc:docChg chg="custSel addSld delSld modSld">
      <pc:chgData name="Miriam Segal" userId="e3f48041-0cc7-4280-be74-7e05e71cffc6" providerId="ADAL" clId="{FCF54AF0-1DF5-459B-A59B-748105652020}" dt="2023-03-20T15:04:01.926" v="525" actId="47"/>
      <pc:docMkLst>
        <pc:docMk/>
      </pc:docMkLst>
      <pc:sldChg chg="addSp delSp modSp mod modClrScheme chgLayout">
        <pc:chgData name="Miriam Segal" userId="e3f48041-0cc7-4280-be74-7e05e71cffc6" providerId="ADAL" clId="{FCF54AF0-1DF5-459B-A59B-748105652020}" dt="2023-03-20T14:58:44.785" v="439" actId="27636"/>
        <pc:sldMkLst>
          <pc:docMk/>
          <pc:sldMk cId="1311455255" sldId="258"/>
        </pc:sldMkLst>
        <pc:spChg chg="add del mod ord">
          <ac:chgData name="Miriam Segal" userId="e3f48041-0cc7-4280-be74-7e05e71cffc6" providerId="ADAL" clId="{FCF54AF0-1DF5-459B-A59B-748105652020}" dt="2023-03-20T14:57:57.714" v="428" actId="700"/>
          <ac:spMkLst>
            <pc:docMk/>
            <pc:sldMk cId="1311455255" sldId="258"/>
            <ac:spMk id="3" creationId="{C128F0C4-7766-4773-A3E0-F81008980475}"/>
          </ac:spMkLst>
        </pc:spChg>
        <pc:spChg chg="add mod ord">
          <ac:chgData name="Miriam Segal" userId="e3f48041-0cc7-4280-be74-7e05e71cffc6" providerId="ADAL" clId="{FCF54AF0-1DF5-459B-A59B-748105652020}" dt="2023-03-20T14:58:22.597" v="434"/>
          <ac:spMkLst>
            <pc:docMk/>
            <pc:sldMk cId="1311455255" sldId="258"/>
            <ac:spMk id="4" creationId="{B78D7DBF-F4B7-4709-AE42-75FEA021FC3C}"/>
          </ac:spMkLst>
        </pc:spChg>
        <pc:spChg chg="add mod ord">
          <ac:chgData name="Miriam Segal" userId="e3f48041-0cc7-4280-be74-7e05e71cffc6" providerId="ADAL" clId="{FCF54AF0-1DF5-459B-A59B-748105652020}" dt="2023-03-20T14:58:44.785" v="439" actId="27636"/>
          <ac:spMkLst>
            <pc:docMk/>
            <pc:sldMk cId="1311455255" sldId="258"/>
            <ac:spMk id="5" creationId="{D4DBE781-FC38-4578-A8E3-B50C54BC8081}"/>
          </ac:spMkLst>
        </pc:spChg>
        <pc:spChg chg="del mod">
          <ac:chgData name="Miriam Segal" userId="e3f48041-0cc7-4280-be74-7e05e71cffc6" providerId="ADAL" clId="{FCF54AF0-1DF5-459B-A59B-748105652020}" dt="2023-03-20T14:58:11.801" v="431" actId="478"/>
          <ac:spMkLst>
            <pc:docMk/>
            <pc:sldMk cId="1311455255" sldId="258"/>
            <ac:spMk id="15" creationId="{17F96237-7E3E-43AC-8EBC-CB0D4C2A4493}"/>
          </ac:spMkLst>
        </pc:spChg>
        <pc:spChg chg="del mod">
          <ac:chgData name="Miriam Segal" userId="e3f48041-0cc7-4280-be74-7e05e71cffc6" providerId="ADAL" clId="{FCF54AF0-1DF5-459B-A59B-748105652020}" dt="2023-03-20T14:58:41.168" v="436" actId="478"/>
          <ac:spMkLst>
            <pc:docMk/>
            <pc:sldMk cId="1311455255" sldId="258"/>
            <ac:spMk id="16" creationId="{067C4C8C-6FA0-4D7B-B0CE-1FABA25D6142}"/>
          </ac:spMkLst>
        </pc:spChg>
        <pc:spChg chg="del">
          <ac:chgData name="Miriam Segal" userId="e3f48041-0cc7-4280-be74-7e05e71cffc6" providerId="ADAL" clId="{FCF54AF0-1DF5-459B-A59B-748105652020}" dt="2023-03-20T09:36:18.158" v="425" actId="478"/>
          <ac:spMkLst>
            <pc:docMk/>
            <pc:sldMk cId="1311455255" sldId="258"/>
            <ac:spMk id="23" creationId="{F89FFDC2-BF3B-4CA1-B5C5-417597244829}"/>
          </ac:spMkLst>
        </pc:spChg>
        <pc:spChg chg="del">
          <ac:chgData name="Miriam Segal" userId="e3f48041-0cc7-4280-be74-7e05e71cffc6" providerId="ADAL" clId="{FCF54AF0-1DF5-459B-A59B-748105652020}" dt="2023-03-20T09:36:21.187" v="426" actId="478"/>
          <ac:spMkLst>
            <pc:docMk/>
            <pc:sldMk cId="1311455255" sldId="258"/>
            <ac:spMk id="24" creationId="{0CE9C3AF-AB87-458A-B132-87A38D8F5B9E}"/>
          </ac:spMkLst>
        </pc:spChg>
      </pc:sldChg>
      <pc:sldChg chg="modSp mod">
        <pc:chgData name="Miriam Segal" userId="e3f48041-0cc7-4280-be74-7e05e71cffc6" providerId="ADAL" clId="{FCF54AF0-1DF5-459B-A59B-748105652020}" dt="2023-03-20T09:29:06.845" v="401" actId="27636"/>
        <pc:sldMkLst>
          <pc:docMk/>
          <pc:sldMk cId="2666412139" sldId="285"/>
        </pc:sldMkLst>
        <pc:spChg chg="mod">
          <ac:chgData name="Miriam Segal" userId="e3f48041-0cc7-4280-be74-7e05e71cffc6" providerId="ADAL" clId="{FCF54AF0-1DF5-459B-A59B-748105652020}" dt="2023-03-20T09:29:06.845" v="401" actId="27636"/>
          <ac:spMkLst>
            <pc:docMk/>
            <pc:sldMk cId="2666412139" sldId="285"/>
            <ac:spMk id="3" creationId="{F83EB064-C699-4255-8E90-E73C882EEBEB}"/>
          </ac:spMkLst>
        </pc:spChg>
      </pc:sldChg>
      <pc:sldChg chg="modSp del mod">
        <pc:chgData name="Miriam Segal" userId="e3f48041-0cc7-4280-be74-7e05e71cffc6" providerId="ADAL" clId="{FCF54AF0-1DF5-459B-A59B-748105652020}" dt="2023-03-20T15:00:11.190" v="466" actId="47"/>
        <pc:sldMkLst>
          <pc:docMk/>
          <pc:sldMk cId="608064040" sldId="320"/>
        </pc:sldMkLst>
        <pc:spChg chg="mod">
          <ac:chgData name="Miriam Segal" userId="e3f48041-0cc7-4280-be74-7e05e71cffc6" providerId="ADAL" clId="{FCF54AF0-1DF5-459B-A59B-748105652020}" dt="2023-03-20T14:59:28.783" v="452" actId="27636"/>
          <ac:spMkLst>
            <pc:docMk/>
            <pc:sldMk cId="608064040" sldId="320"/>
            <ac:spMk id="21" creationId="{13BF00CC-A8A6-432D-8576-EA61753FCEAC}"/>
          </ac:spMkLst>
        </pc:spChg>
        <pc:spChg chg="mod">
          <ac:chgData name="Miriam Segal" userId="e3f48041-0cc7-4280-be74-7e05e71cffc6" providerId="ADAL" clId="{FCF54AF0-1DF5-459B-A59B-748105652020}" dt="2023-03-20T14:59:20.541" v="448" actId="21"/>
          <ac:spMkLst>
            <pc:docMk/>
            <pc:sldMk cId="608064040" sldId="320"/>
            <ac:spMk id="23" creationId="{F89FFDC2-BF3B-4CA1-B5C5-417597244829}"/>
          </ac:spMkLst>
        </pc:spChg>
      </pc:sldChg>
      <pc:sldChg chg="modSp del mod">
        <pc:chgData name="Miriam Segal" userId="e3f48041-0cc7-4280-be74-7e05e71cffc6" providerId="ADAL" clId="{FCF54AF0-1DF5-459B-A59B-748105652020}" dt="2023-03-20T15:00:33.278" v="473" actId="47"/>
        <pc:sldMkLst>
          <pc:docMk/>
          <pc:sldMk cId="3064480543" sldId="322"/>
        </pc:sldMkLst>
        <pc:spChg chg="mod">
          <ac:chgData name="Miriam Segal" userId="e3f48041-0cc7-4280-be74-7e05e71cffc6" providerId="ADAL" clId="{FCF54AF0-1DF5-459B-A59B-748105652020}" dt="2023-03-20T15:00:28.546" v="470" actId="21"/>
          <ac:spMkLst>
            <pc:docMk/>
            <pc:sldMk cId="3064480543" sldId="322"/>
            <ac:spMk id="3" creationId="{C6552F53-0BED-4A31-8F83-4CDF1EF89DD9}"/>
          </ac:spMkLst>
        </pc:spChg>
      </pc:sldChg>
      <pc:sldChg chg="modSp del mod">
        <pc:chgData name="Miriam Segal" userId="e3f48041-0cc7-4280-be74-7e05e71cffc6" providerId="ADAL" clId="{FCF54AF0-1DF5-459B-A59B-748105652020}" dt="2023-03-20T15:01:13.749" v="489" actId="47"/>
        <pc:sldMkLst>
          <pc:docMk/>
          <pc:sldMk cId="3687902522" sldId="323"/>
        </pc:sldMkLst>
        <pc:spChg chg="mod">
          <ac:chgData name="Miriam Segal" userId="e3f48041-0cc7-4280-be74-7e05e71cffc6" providerId="ADAL" clId="{FCF54AF0-1DF5-459B-A59B-748105652020}" dt="2023-03-20T15:01:07.481" v="485" actId="27636"/>
          <ac:spMkLst>
            <pc:docMk/>
            <pc:sldMk cId="3687902522" sldId="323"/>
            <ac:spMk id="3" creationId="{328D956B-89C7-4566-9CFA-B4911DF79211}"/>
          </ac:spMkLst>
        </pc:spChg>
        <pc:spChg chg="mod">
          <ac:chgData name="Miriam Segal" userId="e3f48041-0cc7-4280-be74-7e05e71cffc6" providerId="ADAL" clId="{FCF54AF0-1DF5-459B-A59B-748105652020}" dt="2023-03-20T15:00:59.508" v="481" actId="21"/>
          <ac:spMkLst>
            <pc:docMk/>
            <pc:sldMk cId="3687902522" sldId="323"/>
            <ac:spMk id="15" creationId="{17F96237-7E3E-43AC-8EBC-CB0D4C2A4493}"/>
          </ac:spMkLst>
        </pc:spChg>
        <pc:spChg chg="mod">
          <ac:chgData name="Miriam Segal" userId="e3f48041-0cc7-4280-be74-7e05e71cffc6" providerId="ADAL" clId="{FCF54AF0-1DF5-459B-A59B-748105652020}" dt="2023-03-20T15:00:49.170" v="477" actId="21"/>
          <ac:spMkLst>
            <pc:docMk/>
            <pc:sldMk cId="3687902522" sldId="323"/>
            <ac:spMk id="21" creationId="{13BF00CC-A8A6-432D-8576-EA61753FCEAC}"/>
          </ac:spMkLst>
        </pc:spChg>
        <pc:spChg chg="mod">
          <ac:chgData name="Miriam Segal" userId="e3f48041-0cc7-4280-be74-7e05e71cffc6" providerId="ADAL" clId="{FCF54AF0-1DF5-459B-A59B-748105652020}" dt="2023-03-20T15:00:41.477" v="475" actId="21"/>
          <ac:spMkLst>
            <pc:docMk/>
            <pc:sldMk cId="3687902522" sldId="323"/>
            <ac:spMk id="23" creationId="{F89FFDC2-BF3B-4CA1-B5C5-417597244829}"/>
          </ac:spMkLst>
        </pc:spChg>
      </pc:sldChg>
      <pc:sldChg chg="modSp del mod">
        <pc:chgData name="Miriam Segal" userId="e3f48041-0cc7-4280-be74-7e05e71cffc6" providerId="ADAL" clId="{FCF54AF0-1DF5-459B-A59B-748105652020}" dt="2023-03-20T15:01:53.436" v="505" actId="47"/>
        <pc:sldMkLst>
          <pc:docMk/>
          <pc:sldMk cId="1806903006" sldId="324"/>
        </pc:sldMkLst>
        <pc:spChg chg="mod">
          <ac:chgData name="Miriam Segal" userId="e3f48041-0cc7-4280-be74-7e05e71cffc6" providerId="ADAL" clId="{FCF54AF0-1DF5-459B-A59B-748105652020}" dt="2023-03-20T15:01:41.779" v="498" actId="21"/>
          <ac:spMkLst>
            <pc:docMk/>
            <pc:sldMk cId="1806903006" sldId="324"/>
            <ac:spMk id="10" creationId="{5122F009-7792-274D-A50D-F7B2DC233DA4}"/>
          </ac:spMkLst>
        </pc:spChg>
        <pc:spChg chg="mod">
          <ac:chgData name="Miriam Segal" userId="e3f48041-0cc7-4280-be74-7e05e71cffc6" providerId="ADAL" clId="{FCF54AF0-1DF5-459B-A59B-748105652020}" dt="2023-03-20T15:01:48.946" v="502" actId="27636"/>
          <ac:spMkLst>
            <pc:docMk/>
            <pc:sldMk cId="1806903006" sldId="324"/>
            <ac:spMk id="11" creationId="{FDCD93C0-3558-2E46-B542-92D3A19681A6}"/>
          </ac:spMkLst>
        </pc:spChg>
        <pc:spChg chg="mod">
          <ac:chgData name="Miriam Segal" userId="e3f48041-0cc7-4280-be74-7e05e71cffc6" providerId="ADAL" clId="{FCF54AF0-1DF5-459B-A59B-748105652020}" dt="2023-03-20T15:01:28.387" v="494" actId="27636"/>
          <ac:spMkLst>
            <pc:docMk/>
            <pc:sldMk cId="1806903006" sldId="324"/>
            <ac:spMk id="21" creationId="{13BF00CC-A8A6-432D-8576-EA61753FCEAC}"/>
          </ac:spMkLst>
        </pc:spChg>
        <pc:spChg chg="mod">
          <ac:chgData name="Miriam Segal" userId="e3f48041-0cc7-4280-be74-7e05e71cffc6" providerId="ADAL" clId="{FCF54AF0-1DF5-459B-A59B-748105652020}" dt="2023-03-20T15:01:21.556" v="491" actId="21"/>
          <ac:spMkLst>
            <pc:docMk/>
            <pc:sldMk cId="1806903006" sldId="324"/>
            <ac:spMk id="23" creationId="{F89FFDC2-BF3B-4CA1-B5C5-417597244829}"/>
          </ac:spMkLst>
        </pc:spChg>
      </pc:sldChg>
      <pc:sldChg chg="del">
        <pc:chgData name="Miriam Segal" userId="e3f48041-0cc7-4280-be74-7e05e71cffc6" providerId="ADAL" clId="{FCF54AF0-1DF5-459B-A59B-748105652020}" dt="2023-03-20T15:04:01.926" v="525" actId="47"/>
        <pc:sldMkLst>
          <pc:docMk/>
          <pc:sldMk cId="2715423703" sldId="329"/>
        </pc:sldMkLst>
      </pc:sldChg>
      <pc:sldChg chg="addSp delSp modSp mod">
        <pc:chgData name="Miriam Segal" userId="e3f48041-0cc7-4280-be74-7e05e71cffc6" providerId="ADAL" clId="{FCF54AF0-1DF5-459B-A59B-748105652020}" dt="2023-03-20T09:35:05.924" v="410" actId="1076"/>
        <pc:sldMkLst>
          <pc:docMk/>
          <pc:sldMk cId="2681090248" sldId="333"/>
        </pc:sldMkLst>
        <pc:picChg chg="del">
          <ac:chgData name="Miriam Segal" userId="e3f48041-0cc7-4280-be74-7e05e71cffc6" providerId="ADAL" clId="{FCF54AF0-1DF5-459B-A59B-748105652020}" dt="2023-03-20T09:34:16.340" v="402" actId="478"/>
          <ac:picMkLst>
            <pc:docMk/>
            <pc:sldMk cId="2681090248" sldId="333"/>
            <ac:picMk id="4" creationId="{C53F1968-C2F4-6E72-E307-6705B51507CD}"/>
          </ac:picMkLst>
        </pc:picChg>
        <pc:picChg chg="add mod modCrop">
          <ac:chgData name="Miriam Segal" userId="e3f48041-0cc7-4280-be74-7e05e71cffc6" providerId="ADAL" clId="{FCF54AF0-1DF5-459B-A59B-748105652020}" dt="2023-03-20T09:35:05.924" v="410" actId="1076"/>
          <ac:picMkLst>
            <pc:docMk/>
            <pc:sldMk cId="2681090248" sldId="333"/>
            <ac:picMk id="5" creationId="{7A0824FB-E73D-4BC0-8C86-7D2573B9811F}"/>
          </ac:picMkLst>
        </pc:picChg>
      </pc:sldChg>
      <pc:sldChg chg="addSp delSp modSp mod">
        <pc:chgData name="Miriam Segal" userId="e3f48041-0cc7-4280-be74-7e05e71cffc6" providerId="ADAL" clId="{FCF54AF0-1DF5-459B-A59B-748105652020}" dt="2023-03-20T09:35:56.311" v="417" actId="1076"/>
        <pc:sldMkLst>
          <pc:docMk/>
          <pc:sldMk cId="283027228" sldId="336"/>
        </pc:sldMkLst>
        <pc:picChg chg="del">
          <ac:chgData name="Miriam Segal" userId="e3f48041-0cc7-4280-be74-7e05e71cffc6" providerId="ADAL" clId="{FCF54AF0-1DF5-459B-A59B-748105652020}" dt="2023-03-20T09:35:13.866" v="411" actId="478"/>
          <ac:picMkLst>
            <pc:docMk/>
            <pc:sldMk cId="283027228" sldId="336"/>
            <ac:picMk id="3" creationId="{ABBCDD2D-4AFD-B3D9-03D5-789542DF7A7C}"/>
          </ac:picMkLst>
        </pc:picChg>
        <pc:picChg chg="add mod modCrop">
          <ac:chgData name="Miriam Segal" userId="e3f48041-0cc7-4280-be74-7e05e71cffc6" providerId="ADAL" clId="{FCF54AF0-1DF5-459B-A59B-748105652020}" dt="2023-03-20T09:35:56.311" v="417" actId="1076"/>
          <ac:picMkLst>
            <pc:docMk/>
            <pc:sldMk cId="283027228" sldId="336"/>
            <ac:picMk id="4" creationId="{F90227C1-2B4E-4592-A043-EF6AB0048C66}"/>
          </ac:picMkLst>
        </pc:picChg>
      </pc:sldChg>
      <pc:sldChg chg="delSp modSp add del mod">
        <pc:chgData name="Miriam Segal" userId="e3f48041-0cc7-4280-be74-7e05e71cffc6" providerId="ADAL" clId="{FCF54AF0-1DF5-459B-A59B-748105652020}" dt="2023-03-20T14:59:12.312" v="446" actId="47"/>
        <pc:sldMkLst>
          <pc:docMk/>
          <pc:sldMk cId="49847744" sldId="337"/>
        </pc:sldMkLst>
        <pc:spChg chg="del mod">
          <ac:chgData name="Miriam Segal" userId="e3f48041-0cc7-4280-be74-7e05e71cffc6" providerId="ADAL" clId="{FCF54AF0-1DF5-459B-A59B-748105652020}" dt="2023-03-20T09:36:07.059" v="422" actId="478"/>
          <ac:spMkLst>
            <pc:docMk/>
            <pc:sldMk cId="49847744" sldId="337"/>
            <ac:spMk id="15" creationId="{17F96237-7E3E-43AC-8EBC-CB0D4C2A4493}"/>
          </ac:spMkLst>
        </pc:spChg>
        <pc:spChg chg="del mod">
          <ac:chgData name="Miriam Segal" userId="e3f48041-0cc7-4280-be74-7e05e71cffc6" providerId="ADAL" clId="{FCF54AF0-1DF5-459B-A59B-748105652020}" dt="2023-03-20T09:36:04.185" v="420" actId="478"/>
          <ac:spMkLst>
            <pc:docMk/>
            <pc:sldMk cId="49847744" sldId="337"/>
            <ac:spMk id="16" creationId="{067C4C8C-6FA0-4D7B-B0CE-1FABA25D6142}"/>
          </ac:spMkLst>
        </pc:spChg>
        <pc:spChg chg="mod">
          <ac:chgData name="Miriam Segal" userId="e3f48041-0cc7-4280-be74-7e05e71cffc6" providerId="ADAL" clId="{FCF54AF0-1DF5-459B-A59B-748105652020}" dt="2023-03-20T14:58:59.415" v="441" actId="21"/>
          <ac:spMkLst>
            <pc:docMk/>
            <pc:sldMk cId="49847744" sldId="337"/>
            <ac:spMk id="23" creationId="{F89FFDC2-BF3B-4CA1-B5C5-417597244829}"/>
          </ac:spMkLst>
        </pc:spChg>
        <pc:spChg chg="mod">
          <ac:chgData name="Miriam Segal" userId="e3f48041-0cc7-4280-be74-7e05e71cffc6" providerId="ADAL" clId="{FCF54AF0-1DF5-459B-A59B-748105652020}" dt="2023-03-20T14:59:06.850" v="443" actId="21"/>
          <ac:spMkLst>
            <pc:docMk/>
            <pc:sldMk cId="49847744" sldId="337"/>
            <ac:spMk id="24" creationId="{0CE9C3AF-AB87-458A-B132-87A38D8F5B9E}"/>
          </ac:spMkLst>
        </pc:spChg>
      </pc:sldChg>
      <pc:sldChg chg="modSp new mod">
        <pc:chgData name="Miriam Segal" userId="e3f48041-0cc7-4280-be74-7e05e71cffc6" providerId="ADAL" clId="{FCF54AF0-1DF5-459B-A59B-748105652020}" dt="2023-03-20T15:02:55.518" v="514" actId="27636"/>
        <pc:sldMkLst>
          <pc:docMk/>
          <pc:sldMk cId="1746746269" sldId="338"/>
        </pc:sldMkLst>
        <pc:spChg chg="mod">
          <ac:chgData name="Miriam Segal" userId="e3f48041-0cc7-4280-be74-7e05e71cffc6" providerId="ADAL" clId="{FCF54AF0-1DF5-459B-A59B-748105652020}" dt="2023-03-20T14:59:01.784" v="442"/>
          <ac:spMkLst>
            <pc:docMk/>
            <pc:sldMk cId="1746746269" sldId="338"/>
            <ac:spMk id="2" creationId="{E34A6AAF-301C-4C4A-9EA5-BBF825D95F34}"/>
          </ac:spMkLst>
        </pc:spChg>
        <pc:spChg chg="mod">
          <ac:chgData name="Miriam Segal" userId="e3f48041-0cc7-4280-be74-7e05e71cffc6" providerId="ADAL" clId="{FCF54AF0-1DF5-459B-A59B-748105652020}" dt="2023-03-20T15:02:55.518" v="514" actId="27636"/>
          <ac:spMkLst>
            <pc:docMk/>
            <pc:sldMk cId="1746746269" sldId="338"/>
            <ac:spMk id="3" creationId="{1C4BA178-D0A3-4527-999C-0740C5718D87}"/>
          </ac:spMkLst>
        </pc:spChg>
      </pc:sldChg>
      <pc:sldChg chg="modSp new mod">
        <pc:chgData name="Miriam Segal" userId="e3f48041-0cc7-4280-be74-7e05e71cffc6" providerId="ADAL" clId="{FCF54AF0-1DF5-459B-A59B-748105652020}" dt="2023-03-20T15:03:14.569" v="515" actId="1076"/>
        <pc:sldMkLst>
          <pc:docMk/>
          <pc:sldMk cId="1131018775" sldId="339"/>
        </pc:sldMkLst>
        <pc:spChg chg="mod">
          <ac:chgData name="Miriam Segal" userId="e3f48041-0cc7-4280-be74-7e05e71cffc6" providerId="ADAL" clId="{FCF54AF0-1DF5-459B-A59B-748105652020}" dt="2023-03-20T15:00:07.405" v="464" actId="27636"/>
          <ac:spMkLst>
            <pc:docMk/>
            <pc:sldMk cId="1131018775" sldId="339"/>
            <ac:spMk id="2" creationId="{A86B71F9-433F-416B-AE60-3C7FA7B25B54}"/>
          </ac:spMkLst>
        </pc:spChg>
        <pc:spChg chg="mod">
          <ac:chgData name="Miriam Segal" userId="e3f48041-0cc7-4280-be74-7e05e71cffc6" providerId="ADAL" clId="{FCF54AF0-1DF5-459B-A59B-748105652020}" dt="2023-03-20T15:03:14.569" v="515" actId="1076"/>
          <ac:spMkLst>
            <pc:docMk/>
            <pc:sldMk cId="1131018775" sldId="339"/>
            <ac:spMk id="3" creationId="{635548EE-A809-40FC-AEE4-F1138515C077}"/>
          </ac:spMkLst>
        </pc:spChg>
      </pc:sldChg>
      <pc:sldChg chg="modSp new mod">
        <pc:chgData name="Miriam Segal" userId="e3f48041-0cc7-4280-be74-7e05e71cffc6" providerId="ADAL" clId="{FCF54AF0-1DF5-459B-A59B-748105652020}" dt="2023-03-20T15:00:31.087" v="472" actId="27636"/>
        <pc:sldMkLst>
          <pc:docMk/>
          <pc:sldMk cId="3105159129" sldId="340"/>
        </pc:sldMkLst>
        <pc:spChg chg="mod">
          <ac:chgData name="Miriam Segal" userId="e3f48041-0cc7-4280-be74-7e05e71cffc6" providerId="ADAL" clId="{FCF54AF0-1DF5-459B-A59B-748105652020}" dt="2023-03-20T15:00:22.084" v="469" actId="20577"/>
          <ac:spMkLst>
            <pc:docMk/>
            <pc:sldMk cId="3105159129" sldId="340"/>
            <ac:spMk id="2" creationId="{E767D950-6C47-460E-9218-972B0A0C0770}"/>
          </ac:spMkLst>
        </pc:spChg>
        <pc:spChg chg="mod">
          <ac:chgData name="Miriam Segal" userId="e3f48041-0cc7-4280-be74-7e05e71cffc6" providerId="ADAL" clId="{FCF54AF0-1DF5-459B-A59B-748105652020}" dt="2023-03-20T15:00:31.087" v="472" actId="27636"/>
          <ac:spMkLst>
            <pc:docMk/>
            <pc:sldMk cId="3105159129" sldId="340"/>
            <ac:spMk id="3" creationId="{E03CBF7A-6BA4-4139-BB08-BD9C19ED3EC7}"/>
          </ac:spMkLst>
        </pc:spChg>
      </pc:sldChg>
      <pc:sldChg chg="modSp new mod">
        <pc:chgData name="Miriam Segal" userId="e3f48041-0cc7-4280-be74-7e05e71cffc6" providerId="ADAL" clId="{FCF54AF0-1DF5-459B-A59B-748105652020}" dt="2023-03-20T15:03:31.257" v="519" actId="27636"/>
        <pc:sldMkLst>
          <pc:docMk/>
          <pc:sldMk cId="684003301" sldId="341"/>
        </pc:sldMkLst>
        <pc:spChg chg="mod">
          <ac:chgData name="Miriam Segal" userId="e3f48041-0cc7-4280-be74-7e05e71cffc6" providerId="ADAL" clId="{FCF54AF0-1DF5-459B-A59B-748105652020}" dt="2023-03-20T15:00:43.767" v="476"/>
          <ac:spMkLst>
            <pc:docMk/>
            <pc:sldMk cId="684003301" sldId="341"/>
            <ac:spMk id="2" creationId="{DEC5BC36-0C54-499B-877A-D6AF51B1A4C2}"/>
          </ac:spMkLst>
        </pc:spChg>
        <pc:spChg chg="mod">
          <ac:chgData name="Miriam Segal" userId="e3f48041-0cc7-4280-be74-7e05e71cffc6" providerId="ADAL" clId="{FCF54AF0-1DF5-459B-A59B-748105652020}" dt="2023-03-20T15:03:31.257" v="519" actId="27636"/>
          <ac:spMkLst>
            <pc:docMk/>
            <pc:sldMk cId="684003301" sldId="341"/>
            <ac:spMk id="3" creationId="{B5E67F53-A0A9-402D-8288-368D4C841D6C}"/>
          </ac:spMkLst>
        </pc:spChg>
      </pc:sldChg>
      <pc:sldChg chg="modSp new mod">
        <pc:chgData name="Miriam Segal" userId="e3f48041-0cc7-4280-be74-7e05e71cffc6" providerId="ADAL" clId="{FCF54AF0-1DF5-459B-A59B-748105652020}" dt="2023-03-20T15:01:12.007" v="488" actId="20577"/>
        <pc:sldMkLst>
          <pc:docMk/>
          <pc:sldMk cId="1666922717" sldId="342"/>
        </pc:sldMkLst>
        <pc:spChg chg="mod">
          <ac:chgData name="Miriam Segal" userId="e3f48041-0cc7-4280-be74-7e05e71cffc6" providerId="ADAL" clId="{FCF54AF0-1DF5-459B-A59B-748105652020}" dt="2023-03-20T15:01:03.073" v="483" actId="20577"/>
          <ac:spMkLst>
            <pc:docMk/>
            <pc:sldMk cId="1666922717" sldId="342"/>
            <ac:spMk id="2" creationId="{75548531-4C69-4AC8-B00B-24D44B25B4DC}"/>
          </ac:spMkLst>
        </pc:spChg>
        <pc:spChg chg="mod">
          <ac:chgData name="Miriam Segal" userId="e3f48041-0cc7-4280-be74-7e05e71cffc6" providerId="ADAL" clId="{FCF54AF0-1DF5-459B-A59B-748105652020}" dt="2023-03-20T15:01:12.007" v="488" actId="20577"/>
          <ac:spMkLst>
            <pc:docMk/>
            <pc:sldMk cId="1666922717" sldId="342"/>
            <ac:spMk id="3" creationId="{316A6705-F42B-42D9-89D3-C38B29CD700B}"/>
          </ac:spMkLst>
        </pc:spChg>
      </pc:sldChg>
      <pc:sldChg chg="modSp new mod">
        <pc:chgData name="Miriam Segal" userId="e3f48041-0cc7-4280-be74-7e05e71cffc6" providerId="ADAL" clId="{FCF54AF0-1DF5-459B-A59B-748105652020}" dt="2023-03-20T15:03:43.606" v="520" actId="255"/>
        <pc:sldMkLst>
          <pc:docMk/>
          <pc:sldMk cId="267435003" sldId="343"/>
        </pc:sldMkLst>
        <pc:spChg chg="mod">
          <ac:chgData name="Miriam Segal" userId="e3f48041-0cc7-4280-be74-7e05e71cffc6" providerId="ADAL" clId="{FCF54AF0-1DF5-459B-A59B-748105652020}" dt="2023-03-20T15:01:24.062" v="492"/>
          <ac:spMkLst>
            <pc:docMk/>
            <pc:sldMk cId="267435003" sldId="343"/>
            <ac:spMk id="2" creationId="{5E391F84-4CC6-4A3D-9768-96E445FA28DF}"/>
          </ac:spMkLst>
        </pc:spChg>
        <pc:spChg chg="mod">
          <ac:chgData name="Miriam Segal" userId="e3f48041-0cc7-4280-be74-7e05e71cffc6" providerId="ADAL" clId="{FCF54AF0-1DF5-459B-A59B-748105652020}" dt="2023-03-20T15:03:43.606" v="520" actId="255"/>
          <ac:spMkLst>
            <pc:docMk/>
            <pc:sldMk cId="267435003" sldId="343"/>
            <ac:spMk id="3" creationId="{9CD1C33A-6F70-47C8-B2B2-66078B4083BF}"/>
          </ac:spMkLst>
        </pc:spChg>
      </pc:sldChg>
      <pc:sldChg chg="modSp new mod">
        <pc:chgData name="Miriam Segal" userId="e3f48041-0cc7-4280-be74-7e05e71cffc6" providerId="ADAL" clId="{FCF54AF0-1DF5-459B-A59B-748105652020}" dt="2023-03-20T15:03:52.903" v="524" actId="27636"/>
        <pc:sldMkLst>
          <pc:docMk/>
          <pc:sldMk cId="3770166720" sldId="344"/>
        </pc:sldMkLst>
        <pc:spChg chg="mod">
          <ac:chgData name="Miriam Segal" userId="e3f48041-0cc7-4280-be74-7e05e71cffc6" providerId="ADAL" clId="{FCF54AF0-1DF5-459B-A59B-748105652020}" dt="2023-03-20T15:01:44.846" v="500" actId="20577"/>
          <ac:spMkLst>
            <pc:docMk/>
            <pc:sldMk cId="3770166720" sldId="344"/>
            <ac:spMk id="2" creationId="{82718A13-A00B-4592-A30F-4A782716F308}"/>
          </ac:spMkLst>
        </pc:spChg>
        <pc:spChg chg="mod">
          <ac:chgData name="Miriam Segal" userId="e3f48041-0cc7-4280-be74-7e05e71cffc6" providerId="ADAL" clId="{FCF54AF0-1DF5-459B-A59B-748105652020}" dt="2023-03-20T15:03:52.903" v="524" actId="27636"/>
          <ac:spMkLst>
            <pc:docMk/>
            <pc:sldMk cId="3770166720" sldId="344"/>
            <ac:spMk id="3" creationId="{5B1CE815-7FF3-4E44-BDEC-42CD7FFE6BF5}"/>
          </ac:spMkLst>
        </pc:spChg>
      </pc:sldChg>
      <pc:sldChg chg="add">
        <pc:chgData name="Miriam Segal" userId="e3f48041-0cc7-4280-be74-7e05e71cffc6" providerId="ADAL" clId="{FCF54AF0-1DF5-459B-A59B-748105652020}" dt="2023-03-20T15:02:12.216" v="506"/>
        <pc:sldMkLst>
          <pc:docMk/>
          <pc:sldMk cId="122867747" sldId="34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706E8-F80E-4B69-B290-24E7FF6F46DE}" type="datetimeFigureOut">
              <a:rPr lang="en-GB" smtClean="0"/>
              <a:t>20/03/2023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31E84-F287-43B1-95B8-4C49DB47AB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39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INTRODUCTION : Charlie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31E84-F287-43B1-95B8-4C49DB47AB8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434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Charlie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31E84-F287-43B1-95B8-4C49DB47AB8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747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Charlie 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Shaarah</a:t>
            </a:r>
            <a:r>
              <a:rPr lang="en-US" dirty="0">
                <a:cs typeface="Calibri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31E84-F287-43B1-95B8-4C49DB47AB8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757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ROLES PART 1 : Diya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31E84-F287-43B1-95B8-4C49DB47AB8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082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Diya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31E84-F287-43B1-95B8-4C49DB47AB8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061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Charlie 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Shaarah</a:t>
            </a:r>
            <a:r>
              <a:rPr lang="en-US" dirty="0">
                <a:cs typeface="Calibri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31E84-F287-43B1-95B8-4C49DB47AB8C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793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1678" y="251710"/>
            <a:ext cx="5460643" cy="1784194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1678" y="2275514"/>
            <a:ext cx="5460643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823934"/>
            <a:ext cx="9144001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796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66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5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0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4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2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47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47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1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5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32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858000"/>
            <a:ext cx="9144001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6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EBaxter@combertonvc.or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EBaxter@combertonvc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AED6AD-D6FB-4900-8773-D56DEAD9B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5767" y="2671859"/>
            <a:ext cx="5694490" cy="942198"/>
          </a:xfrm>
        </p:spPr>
        <p:txBody>
          <a:bodyPr/>
          <a:lstStyle/>
          <a:p>
            <a:r>
              <a:rPr lang="en-GB" dirty="0"/>
              <a:t>Prefect Application</a:t>
            </a:r>
          </a:p>
        </p:txBody>
      </p:sp>
    </p:spTree>
    <p:extLst>
      <p:ext uri="{BB962C8B-B14F-4D97-AF65-F5344CB8AC3E}">
        <p14:creationId xmlns:p14="http://schemas.microsoft.com/office/powerpoint/2010/main" val="1875101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A6AAF-301C-4C4A-9EA5-BBF825D95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Tour Prefect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A178-D0A3-4527-999C-0740C5718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22363"/>
            <a:ext cx="8388741" cy="4854600"/>
          </a:xfrm>
        </p:spPr>
        <p:txBody>
          <a:bodyPr>
            <a:normAutofit fontScale="70000" lnSpcReduction="20000"/>
          </a:bodyPr>
          <a:lstStyle/>
          <a:p>
            <a:pPr marL="0" indent="0">
              <a:buFont typeface="Arial" panose="020B0604020202020204" pitchFamily="34" charset="0"/>
              <a:buNone/>
              <a:defRPr sz="1100" i="1"/>
            </a:pPr>
            <a:r>
              <a:rPr lang="en-GB" sz="3100" b="1" u="sng" dirty="0">
                <a:latin typeface="Calibri" panose="020F0502020204030204" pitchFamily="34" charset="0"/>
                <a:cs typeface="Calibri" panose="020F0502020204030204" pitchFamily="34" charset="0"/>
              </a:rPr>
              <a:t>Lead member of staff</a:t>
            </a:r>
          </a:p>
          <a:p>
            <a:pPr marL="0" indent="0">
              <a:buFont typeface="Arial" panose="020B0604020202020204" pitchFamily="34" charset="0"/>
              <a:buNone/>
              <a:defRPr sz="1100" i="1"/>
            </a:pPr>
            <a:r>
              <a:rPr lang="en-GB" sz="31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Student Leadership</a:t>
            </a:r>
          </a:p>
          <a:p>
            <a:pPr marL="0" indent="0">
              <a:buFont typeface="Arial" panose="020B0604020202020204" pitchFamily="34" charset="0"/>
              <a:buNone/>
              <a:defRPr sz="1100" i="1"/>
            </a:pPr>
            <a:r>
              <a:rPr lang="en-GB" sz="3100" b="1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Duties</a:t>
            </a:r>
          </a:p>
          <a:p>
            <a:pPr>
              <a:buSzPct val="100000"/>
              <a:defRPr sz="1100" i="1"/>
            </a:pPr>
            <a:r>
              <a:rPr lang="en-GB" sz="31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Run all aspects of school tours for Potential staff coming for interview,  Potential pupils and their parents and, Overseas and other visitors</a:t>
            </a:r>
            <a:endParaRPr lang="en-GB" sz="31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SzPct val="100000"/>
              <a:defRPr sz="1100"/>
            </a:pPr>
            <a:r>
              <a:rPr lang="en-GB" sz="3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Keep a careful diary of all planned visits and to learn about upcoming visits</a:t>
            </a:r>
          </a:p>
          <a:p>
            <a:pPr>
              <a:buSzPct val="100000"/>
              <a:defRPr sz="1100"/>
            </a:pPr>
            <a:r>
              <a:rPr lang="en-GB" sz="3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 tours of the school for visitors </a:t>
            </a:r>
          </a:p>
          <a:p>
            <a:pPr>
              <a:buSzPct val="100000"/>
              <a:defRPr sz="1100"/>
            </a:pPr>
            <a:r>
              <a:rPr lang="en-GB" sz="3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 as a point of contact for all staff who require pupils to conduct tours of the school</a:t>
            </a:r>
          </a:p>
          <a:p>
            <a:pPr>
              <a:buSzPct val="100000"/>
              <a:defRPr sz="1100"/>
            </a:pPr>
            <a:r>
              <a:rPr lang="en-GB" sz="3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Recruit and co-ordinate pupil volunteers from your year and other years for tours (including other prefects)</a:t>
            </a:r>
          </a:p>
          <a:p>
            <a:pPr>
              <a:buSzPct val="100000"/>
              <a:defRPr sz="1100"/>
            </a:pPr>
            <a:r>
              <a:rPr lang="en-GB" sz="3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 pupil volunteers and other prefects in the key messages about the school that we deliver to visitors</a:t>
            </a:r>
          </a:p>
          <a:p>
            <a:pPr>
              <a:buSzPct val="100000"/>
              <a:defRPr sz="1100"/>
            </a:pPr>
            <a:r>
              <a:rPr lang="en-GB" sz="3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Coordinate with Heads of Department to organise pupils to conduct tours within departments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746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B71F9-433F-416B-AE60-3C7FA7B25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Events prefect </a:t>
            </a:r>
            <a:br>
              <a:rPr lang="en-GB" sz="2800" dirty="0"/>
            </a:br>
            <a:r>
              <a:rPr lang="en-GB" sz="2800" dirty="0"/>
              <a:t>(encompassing open/option evenings, celebration day, winter and may ball)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548EE-A809-40FC-AEE4-F1138515C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83" y="1535945"/>
            <a:ext cx="8693834" cy="4486274"/>
          </a:xfrm>
        </p:spPr>
        <p:txBody>
          <a:bodyPr>
            <a:noAutofit/>
          </a:bodyPr>
          <a:lstStyle/>
          <a:p>
            <a:pPr marL="0" indent="0">
              <a:buNone/>
              <a:defRPr sz="1100" i="1"/>
            </a:pPr>
            <a:r>
              <a:rPr lang="en-GB" sz="1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 member of staff</a:t>
            </a:r>
          </a:p>
          <a:p>
            <a:pPr marL="0" indent="0">
              <a:buNone/>
              <a:defRPr sz="1100" i="1"/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Student Leadership and &amp; Site Managers, HOY/</a:t>
            </a:r>
            <a:r>
              <a:rPr lang="en-GB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aHOY</a:t>
            </a:r>
            <a:endParaRPr lang="en-GB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1100" i="1"/>
            </a:pPr>
            <a:r>
              <a:rPr lang="en-GB" sz="1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Duties</a:t>
            </a:r>
          </a:p>
          <a:p>
            <a:pPr>
              <a:buSzPct val="100000"/>
              <a:defRPr sz="1100"/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Understanding of the requirements for each event/ knowledge of what needs doing, who will do it and by when and coordinating with Senior leaders of School and Site team prior to event.</a:t>
            </a:r>
          </a:p>
          <a:p>
            <a:pPr>
              <a:buSzPct val="100000"/>
              <a:defRPr sz="1100"/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Oversee the letters and parental consent forms for the pupil volunteers.</a:t>
            </a:r>
          </a:p>
          <a:p>
            <a:pPr>
              <a:buSzPct val="100000"/>
              <a:defRPr sz="1100"/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Co-ordinate pupil volunteers into a team and train, as necessary.</a:t>
            </a:r>
          </a:p>
          <a:p>
            <a:pPr>
              <a:buSzPct val="100000"/>
              <a:defRPr sz="1100"/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Meet and greet all parents arriving at the parent and open evenings.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Run all aspects of pupil involvement with the events such as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 6 open evening (autumn term), Post 16 evening (autumn term), Year 9 options evening (spring term), and evaluating each event afterwards for planning next event</a:t>
            </a:r>
            <a:endParaRPr lang="en-GB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staff at open evenings however they need it.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organise meeting times and agendas for meetings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work closely with other Year Group Teams on all charity projects,</a:t>
            </a:r>
          </a:p>
          <a:p>
            <a:pPr>
              <a:buSzPct val="100000"/>
              <a:defRPr sz="1100"/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work with the AHOY/HOY to manage the budget for the Celebration Day .</a:t>
            </a:r>
          </a:p>
          <a:p>
            <a:pPr>
              <a:buSzPct val="100000"/>
              <a:defRPr sz="1100"/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work closely with the AHOY/HOY to book and confirm venue, catering, decoration, entertainment</a:t>
            </a:r>
          </a:p>
        </p:txBody>
      </p:sp>
    </p:spTree>
    <p:extLst>
      <p:ext uri="{BB962C8B-B14F-4D97-AF65-F5344CB8AC3E}">
        <p14:creationId xmlns:p14="http://schemas.microsoft.com/office/powerpoint/2010/main" val="1131018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7D950-6C47-460E-9218-972B0A0C0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Yearbook Prefects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CBF7A-6BA4-4139-BB08-BD9C19ED3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  <a:defRPr sz="1100" i="1"/>
            </a:pPr>
            <a:r>
              <a:rPr lang="en-GB" sz="2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 member of staff</a:t>
            </a:r>
          </a:p>
          <a:p>
            <a:pPr marL="0" indent="0">
              <a:buNone/>
              <a:defRPr sz="1100" i="1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HOY/</a:t>
            </a:r>
            <a:r>
              <a:rPr lang="en-GB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aHOY</a:t>
            </a:r>
            <a:endParaRPr lang="en-GB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1100" i="1"/>
            </a:pPr>
            <a:endParaRPr lang="en-GB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1100" i="1"/>
            </a:pPr>
            <a:r>
              <a:rPr lang="en-GB" sz="2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Duties</a:t>
            </a:r>
          </a:p>
          <a:p>
            <a:pPr>
              <a:buSzPct val="100000"/>
              <a:defRPr sz="1200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Coordinate with the ex-Yearbook Prefect in order to get an overview of what is involved in organising the Yearbook</a:t>
            </a:r>
          </a:p>
          <a:p>
            <a:pPr>
              <a:buSzPct val="100000"/>
              <a:defRPr sz="1200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recruit/manage a team of Year 11 pupils to assist with the organisation of the Yearbook </a:t>
            </a:r>
          </a:p>
          <a:p>
            <a:pPr>
              <a:buSzPct val="100000"/>
              <a:defRPr sz="1200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organise meeting times and agendas for meetings</a:t>
            </a:r>
          </a:p>
          <a:p>
            <a:pPr>
              <a:buSzPct val="100000"/>
              <a:defRPr sz="1200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work closely with the AHOY to manage budget for the Yearbook and agree on arrangement for Leavers’ Day </a:t>
            </a:r>
          </a:p>
          <a:p>
            <a:pPr>
              <a:buSzPct val="100000"/>
              <a:defRPr sz="1200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collect in and finalise photographs for the Yearbook</a:t>
            </a:r>
          </a:p>
          <a:p>
            <a:pPr>
              <a:buSzPct val="100000"/>
              <a:defRPr sz="1200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organise fund-raising events to help raise money to off set the cost to pupils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159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5BC36-0C54-499B-877A-D6AF51B1A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Equality and Diversity Prefects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67F53-A0A9-402D-8288-368D4C841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7108"/>
            <a:ext cx="7886700" cy="469985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  <a:defRPr sz="1100" i="1"/>
            </a:pPr>
            <a:r>
              <a:rPr lang="en-GB" sz="2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 member of staff</a:t>
            </a:r>
          </a:p>
          <a:p>
            <a:pPr marL="0" indent="0">
              <a:buNone/>
              <a:defRPr sz="1100" i="1"/>
            </a:pPr>
            <a:r>
              <a:rPr lang="en-GB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Miss Burns</a:t>
            </a:r>
          </a:p>
          <a:p>
            <a:pPr marL="0" indent="0">
              <a:buNone/>
              <a:defRPr sz="1100" i="1"/>
            </a:pPr>
            <a:r>
              <a:rPr lang="en-GB" sz="2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Duties</a:t>
            </a:r>
          </a:p>
          <a:p>
            <a:pPr>
              <a:buSzPct val="100000"/>
              <a:defRPr sz="1200"/>
            </a:pPr>
            <a:r>
              <a:rPr lang="en-GB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Attend weekly E&amp;D meetings with Ms Burns and E&amp;D team. </a:t>
            </a:r>
          </a:p>
          <a:p>
            <a:pPr>
              <a:buSzPct val="100000"/>
              <a:defRPr sz="1200"/>
            </a:pPr>
            <a:r>
              <a:rPr lang="en-GB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recruit new members to and lead the E&amp;D team.</a:t>
            </a:r>
          </a:p>
          <a:p>
            <a:pPr>
              <a:buSzPct val="100000"/>
              <a:defRPr sz="1200"/>
            </a:pPr>
            <a:r>
              <a:rPr lang="en-GB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organise assemblies and campaigns with Ms Burns and the E&amp;D team.</a:t>
            </a:r>
          </a:p>
          <a:p>
            <a:pPr>
              <a:buSzPct val="100000"/>
              <a:defRPr sz="1200"/>
            </a:pPr>
            <a:r>
              <a:rPr lang="en-GB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work closely with the rest of E&amp;D to delegate responsibilities for research for assemblies. </a:t>
            </a:r>
          </a:p>
          <a:p>
            <a:pPr>
              <a:buSzPct val="100000"/>
              <a:defRPr sz="1200"/>
            </a:pPr>
            <a:r>
              <a:rPr lang="en-GB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promote freedom and expression of individuality within and outside of school. </a:t>
            </a:r>
          </a:p>
          <a:p>
            <a:pPr>
              <a:buSzPct val="100000"/>
              <a:defRPr sz="1200"/>
            </a:pPr>
            <a:r>
              <a:rPr lang="en-GB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collect statements when there is an incident of discrimination or act of hatred within school. </a:t>
            </a:r>
          </a:p>
          <a:p>
            <a:pPr>
              <a:buSzPct val="100000"/>
              <a:defRPr sz="1200"/>
            </a:pPr>
            <a:r>
              <a:rPr lang="en-GB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speak and present assemblies with to all year groups as well as peak to individual forms.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003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48531-4C69-4AC8-B00B-24D44B25B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Environment Prefect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A6705-F42B-42D9-89D3-C38B29CD7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  <a:defRPr sz="1100" i="1"/>
            </a:pPr>
            <a:r>
              <a:rPr lang="en-GB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Lead member of staff</a:t>
            </a:r>
          </a:p>
          <a:p>
            <a:pPr marL="0" indent="0">
              <a:buNone/>
              <a:defRPr sz="1100" i="1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Mr Gordon</a:t>
            </a:r>
          </a:p>
          <a:p>
            <a:pPr marL="0" indent="0">
              <a:buNone/>
              <a:defRPr sz="1600"/>
            </a:pPr>
            <a:r>
              <a:rPr lang="en-GB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Main duties</a:t>
            </a:r>
          </a:p>
          <a:p>
            <a:pPr>
              <a:defRPr sz="1600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 encourage student participation and leadership in transforming the school community’s attitude to environmental issues </a:t>
            </a:r>
          </a:p>
          <a:p>
            <a:pPr>
              <a:defRPr sz="1600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Working with the sixth form environment students.</a:t>
            </a:r>
          </a:p>
          <a:p>
            <a:pPr>
              <a:buSzPct val="100000"/>
              <a:defRPr sz="1600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Researching and implementing changes to waste management in the school.</a:t>
            </a:r>
          </a:p>
          <a:p>
            <a:pPr>
              <a:buSzPct val="100000"/>
              <a:defRPr sz="1600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Visiting other institutions to find out how they have met the  challenge of reducing their carbon footprint</a:t>
            </a:r>
          </a:p>
          <a:p>
            <a:pPr>
              <a:defRPr sz="1600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If  you are concerned about environmental issues, want to make a difference, and think that, with a bit of help and support you could talk in assemblies, and meet with teachers and other school staff, this is the role for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922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91F84-4CC6-4A3D-9768-96E445FA2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Rights Respecting Schools Prefect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1C33A-6F70-47C8-B2B2-66078B408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 sz="1100" i="1"/>
            </a:pPr>
            <a:r>
              <a:rPr lang="en-GB" sz="22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 member of staff</a:t>
            </a:r>
          </a:p>
          <a:p>
            <a:pPr marL="0" indent="0">
              <a:buNone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Mrs Burgess</a:t>
            </a:r>
          </a:p>
          <a:p>
            <a:pPr marL="0" indent="0">
              <a:buNone/>
            </a:pPr>
            <a:r>
              <a:rPr lang="en-GB" sz="22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duties</a:t>
            </a:r>
          </a:p>
          <a:p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Coordinate with Mrs Burgess on Rights Respecting School matters</a:t>
            </a:r>
          </a:p>
          <a:p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attend RRSA meetings twice a half term with Mrs Burgess</a:t>
            </a:r>
          </a:p>
          <a:p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be proactive at finding/reviewing ways in which the Rights of the Child are promoted at CVC</a:t>
            </a:r>
          </a:p>
          <a:p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promote events run in school on RRSA</a:t>
            </a:r>
          </a:p>
          <a:p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prepare and lead assemblies as guided by Mrs Burgess</a:t>
            </a:r>
          </a:p>
          <a:p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support Mrs Burgess with the application of the Gold Award and the sustainment of the Gold Award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5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18A13-A00B-4592-A30F-4A782716F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Wellbeing prefect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CE815-7FF3-4E44-BDEC-42CD7FFE6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Font typeface="Arial" panose="020B0604020202020204" pitchFamily="34" charset="0"/>
              <a:buNone/>
              <a:defRPr sz="1100" i="1"/>
            </a:pPr>
            <a:r>
              <a:rPr lang="en-GB" sz="2600" b="1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 member of staff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Mr Beamish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duties</a:t>
            </a:r>
          </a:p>
          <a:p>
            <a:r>
              <a:rPr lang="en-GB" sz="2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Coordinate with Mr Beamish on student mental health and wellbeing issues</a:t>
            </a:r>
          </a:p>
          <a:p>
            <a:r>
              <a:rPr lang="en-GB" sz="2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attend Wellbeing meetings once per half-term with Mr Beamish</a:t>
            </a:r>
          </a:p>
          <a:p>
            <a:r>
              <a:rPr lang="en-GB" sz="2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prepare and present assemblies on positive wellbeing</a:t>
            </a:r>
          </a:p>
          <a:p>
            <a:r>
              <a:rPr lang="en-GB" sz="2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promote events run in school about mental health and wellbeing </a:t>
            </a:r>
          </a:p>
          <a:p>
            <a:r>
              <a:rPr lang="en-GB" sz="2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 investigating student wellbeing matters via the whole school wellbeing surveys </a:t>
            </a:r>
          </a:p>
          <a:p>
            <a:r>
              <a:rPr lang="en-GB" sz="2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advise on developing strategies and policies to support with positive mental health and wellbeing in the school.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166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C78D6-8060-419C-A2D8-EECCC3D6B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791" y="334304"/>
            <a:ext cx="7886700" cy="1325563"/>
          </a:xfrm>
        </p:spPr>
        <p:txBody>
          <a:bodyPr/>
          <a:lstStyle/>
          <a:p>
            <a:r>
              <a:rPr lang="en-GB" dirty="0"/>
              <a:t>Prefect Application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B064-C699-4255-8E90-E73C882EE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1" y="1577009"/>
            <a:ext cx="8385313" cy="45999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Thursday 20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March</a:t>
            </a:r>
          </a:p>
          <a:p>
            <a:pPr marL="0" indent="0">
              <a:buNone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Year 10 Head Prefect team lead assembly and advertise the deadline for all other Prefect applications.</a:t>
            </a:r>
          </a:p>
          <a:p>
            <a:pPr marL="0" indent="0">
              <a:buNone/>
            </a:pP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Deadline for applications: Thursday 20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April at noon Application and Letter to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Law emailed to Mrs Baxter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EBaxter@combertonvc.org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For those who have applied for the Head Prefect team, reapplying will not be necessary, but you need to contact Mrs Baxter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EBaxter@combertonvc.org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to say if you would still like to be consider and what roles you would like to be considered for. 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67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2F38C-531D-47A2-B271-3CAB18BB8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Prefects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F1E0A-D8E9-439F-8AA4-5211EDC98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is a great opportunity to take on a leadership role at CVC</a:t>
            </a:r>
          </a:p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 will develop some of the following skills: communication skills, approachable, organised, working as a team, working with peers and staff etc. </a:t>
            </a:r>
          </a:p>
          <a:p>
            <a:pPr marL="173990" indent="-173990" algn="l" fontAlgn="base">
              <a:spcBef>
                <a:spcPts val="750"/>
              </a:spcBef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There are many different prefect roles on offer from </a:t>
            </a:r>
            <a:r>
              <a:rPr lang="en-US" sz="2400" dirty="0">
                <a:solidFill>
                  <a:srgbClr val="3B38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our Prefects, Interview Prefects, Event Prefects, Yearbook Prefects, Equality and Diversity Prefects, Environment Prefect, RRS Prefect, Wellbeing Prefect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If you have already applied, you do not need to re-apply.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6498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C78D6-8060-419C-A2D8-EECCC3D6B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791" y="334304"/>
            <a:ext cx="7886700" cy="1325563"/>
          </a:xfrm>
        </p:spPr>
        <p:txBody>
          <a:bodyPr/>
          <a:lstStyle/>
          <a:p>
            <a:r>
              <a:rPr lang="en-GB" dirty="0"/>
              <a:t>Prefect Application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B064-C699-4255-8E90-E73C882EE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1" y="1577009"/>
            <a:ext cx="8385313" cy="45999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Thursday 20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March</a:t>
            </a:r>
          </a:p>
          <a:p>
            <a:pPr marL="0" indent="0">
              <a:buNone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Year 10 Head Prefect team lead assembly and advertise the deadline for all other Prefect applications.</a:t>
            </a:r>
          </a:p>
          <a:p>
            <a:pPr marL="0" indent="0">
              <a:buNone/>
            </a:pP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Deadline for applications: Thursday 20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April at noon Application and Letter to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Law emailed to Mrs Baxter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EBaxter@combertonvc.org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For those who have applied for the Head Prefect team, reapplying will not be necessary, but you need to contact Mrs Baxter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EBaxter@combertonvc.org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to say if you would still like to be consider and what roles you would like to be considered for. 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412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037FB13-A6B5-B546-7FDB-B57D708F2D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53" t="1396" r="5714"/>
          <a:stretch/>
        </p:blipFill>
        <p:spPr>
          <a:xfrm>
            <a:off x="664029" y="3679371"/>
            <a:ext cx="8077200" cy="24734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A0824FB-E73D-4BC0-8C86-7D2573B9811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385" t="24894" r="22307" b="30640"/>
          <a:stretch/>
        </p:blipFill>
        <p:spPr>
          <a:xfrm>
            <a:off x="664029" y="299257"/>
            <a:ext cx="7117613" cy="327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090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758B833-9700-1894-AA11-27A749D678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53" t="1069" r="5238"/>
          <a:stretch/>
        </p:blipFill>
        <p:spPr>
          <a:xfrm>
            <a:off x="696686" y="1118027"/>
            <a:ext cx="8120743" cy="4621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835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CA1AC3F-C3BF-C9C0-90E9-6C04002C2B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05" r="3690"/>
          <a:stretch/>
        </p:blipFill>
        <p:spPr>
          <a:xfrm>
            <a:off x="402770" y="1220229"/>
            <a:ext cx="8403773" cy="441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911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90227C1-2B4E-4592-A043-EF6AB0048C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385" t="46511" r="24154" b="22294"/>
          <a:stretch/>
        </p:blipFill>
        <p:spPr>
          <a:xfrm>
            <a:off x="181031" y="1181687"/>
            <a:ext cx="8962969" cy="299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27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E9F074-CDC9-4EAD-8FE2-96DB022B4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Roles available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66101DB-76D6-4728-89AC-5054524D7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868668"/>
          </a:xfrm>
        </p:spPr>
        <p:txBody>
          <a:bodyPr>
            <a:normAutofit/>
          </a:bodyPr>
          <a:lstStyle/>
          <a:p>
            <a:pPr marL="173990" indent="-173990" algn="l" fontAlgn="base">
              <a:spcBef>
                <a:spcPts val="750"/>
              </a:spcBef>
            </a:pPr>
            <a:r>
              <a:rPr lang="en-US" sz="24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Tour Prefects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3990" indent="-173990" algn="l" fontAlgn="base">
              <a:spcBef>
                <a:spcPts val="750"/>
              </a:spcBef>
            </a:pPr>
            <a:r>
              <a:rPr lang="en-US" sz="24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Interview Prefects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3990" indent="-173990" algn="l" fontAlgn="base">
              <a:spcBef>
                <a:spcPts val="750"/>
              </a:spcBef>
            </a:pPr>
            <a:r>
              <a:rPr lang="en-US" sz="24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Event Prefects (encompassing open and option, celebration day, winter and may ball)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3990" indent="-173990" algn="l" fontAlgn="base">
              <a:spcBef>
                <a:spcPts val="750"/>
              </a:spcBef>
            </a:pPr>
            <a:r>
              <a:rPr lang="en-US" sz="24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Yearbook Prefects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3990" indent="-173990" algn="l" fontAlgn="base">
              <a:spcBef>
                <a:spcPts val="750"/>
              </a:spcBef>
            </a:pPr>
            <a:r>
              <a:rPr lang="en-US" sz="24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Equality and Diversity Prefects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3990" indent="-173990" algn="l" fontAlgn="base">
              <a:spcBef>
                <a:spcPts val="750"/>
              </a:spcBef>
            </a:pPr>
            <a:r>
              <a:rPr lang="en-US" sz="24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Environment Prefect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3990" indent="-173990" algn="l" fontAlgn="base">
              <a:spcBef>
                <a:spcPts val="750"/>
              </a:spcBef>
            </a:pPr>
            <a:r>
              <a:rPr lang="en-US" sz="24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Rights Respecting Schools Prefect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3990" indent="-173990" algn="l" fontAlgn="base">
              <a:spcBef>
                <a:spcPts val="750"/>
              </a:spcBef>
            </a:pPr>
            <a:r>
              <a:rPr lang="en-US" sz="24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Wellbeing Prefect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196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63"/>
          <p:cNvSpPr/>
          <p:nvPr/>
        </p:nvSpPr>
        <p:spPr>
          <a:xfrm>
            <a:off x="2096962" y="4183659"/>
            <a:ext cx="5046566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89" rIns="34289">
            <a:spAutoFit/>
          </a:bodyPr>
          <a:lstStyle/>
          <a:p>
            <a:pPr>
              <a:defRPr sz="1200">
                <a:latin typeface="Cambria"/>
                <a:ea typeface="Cambria"/>
                <a:cs typeface="Cambria"/>
                <a:sym typeface="Cambria"/>
              </a:defRPr>
            </a:pPr>
            <a:endParaRPr sz="900"/>
          </a:p>
        </p:txBody>
      </p:sp>
      <p:sp>
        <p:nvSpPr>
          <p:cNvPr id="9" name="Shape 175"/>
          <p:cNvSpPr/>
          <p:nvPr/>
        </p:nvSpPr>
        <p:spPr>
          <a:xfrm>
            <a:off x="2196337" y="2673741"/>
            <a:ext cx="5239496" cy="261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100" i="1"/>
            </a:pPr>
            <a:endParaRPr/>
          </a:p>
        </p:txBody>
      </p:sp>
      <p:sp>
        <p:nvSpPr>
          <p:cNvPr id="17" name="Shape 160">
            <a:extLst>
              <a:ext uri="{FF2B5EF4-FFF2-40B4-BE49-F238E27FC236}">
                <a16:creationId xmlns:a16="http://schemas.microsoft.com/office/drawing/2014/main" id="{9FEFDCAB-C247-4F46-9C28-BB6D25DD21F5}"/>
              </a:ext>
            </a:extLst>
          </p:cNvPr>
          <p:cNvSpPr/>
          <p:nvPr/>
        </p:nvSpPr>
        <p:spPr>
          <a:xfrm>
            <a:off x="6306523" y="1628275"/>
            <a:ext cx="109293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4289" rIns="34289">
            <a:spAutoFit/>
          </a:bodyPr>
          <a:lstStyle/>
          <a:p>
            <a:pPr algn="ctr">
              <a:defRPr sz="1200" b="1"/>
            </a:pPr>
            <a:endParaRPr sz="900"/>
          </a:p>
          <a:p>
            <a:pPr algn="ctr">
              <a:defRPr sz="1200" b="1"/>
            </a:pPr>
            <a:endParaRPr sz="9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8D7DBF-F4B7-4709-AE42-75FEA021F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203" y="341340"/>
            <a:ext cx="7886700" cy="1325563"/>
          </a:xfrm>
        </p:spPr>
        <p:txBody>
          <a:bodyPr/>
          <a:lstStyle/>
          <a:p>
            <a:r>
              <a:rPr lang="en-GB" dirty="0"/>
              <a:t>Interview Prefects</a:t>
            </a:r>
            <a:br>
              <a:rPr lang="en-GB" dirty="0"/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4DBE781-FC38-4578-A8E3-B50C54BC8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799" y="1512917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 sz="1200" u="sng"/>
            </a:pPr>
            <a:r>
              <a:rPr lang="en-GB" sz="2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 Member of staff</a:t>
            </a:r>
          </a:p>
          <a:p>
            <a:pPr marL="0" indent="0">
              <a:buNone/>
              <a:defRPr sz="1200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Student Leadership</a:t>
            </a:r>
            <a:endParaRPr lang="en-GB" sz="24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1100" i="1"/>
            </a:pPr>
            <a:r>
              <a:rPr lang="en-GB" sz="2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Duties</a:t>
            </a:r>
          </a:p>
          <a:p>
            <a:pPr>
              <a:buSzPct val="100000"/>
              <a:defRPr sz="1200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Keep an up-to-date record of all interview days within the school</a:t>
            </a:r>
          </a:p>
          <a:p>
            <a:pPr>
              <a:buSzPct val="100000"/>
              <a:defRPr sz="1200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 training on how to conduct an interview/ write a questionnaire </a:t>
            </a:r>
          </a:p>
          <a:p>
            <a:pPr>
              <a:buSzPct val="100000"/>
              <a:defRPr sz="1200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write a plan for different methods to trial to involve pupils</a:t>
            </a:r>
          </a:p>
          <a:p>
            <a:pPr>
              <a:buSzPct val="100000"/>
              <a:defRPr sz="1200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be involved in several interview days and feeding back to staff your opinions</a:t>
            </a:r>
          </a:p>
          <a:p>
            <a:pPr>
              <a:buSzPct val="100000"/>
              <a:defRPr sz="1200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recruit and train other prefects and pupils to interview potential staff</a:t>
            </a:r>
          </a:p>
          <a:p>
            <a:pPr>
              <a:buSzPct val="100000"/>
              <a:defRPr sz="1200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understand fully the confidentiality issues around this post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455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F12DAB"/>
      </a:accent2>
      <a:accent3>
        <a:srgbClr val="85E862"/>
      </a:accent3>
      <a:accent4>
        <a:srgbClr val="75707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AT TEMPLATES - Comberton (002)  -  Read-Only" id="{1BD9B2FF-68F5-44DC-92B7-A04C7C1ABDD3}" vid="{30CAF48D-3413-4E32-A533-39FF5F285F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8D45977A11A6499D9B322EA33CAC8E" ma:contentTypeVersion="6" ma:contentTypeDescription="Create a new document." ma:contentTypeScope="" ma:versionID="f94c3d16d4eeadebeeee388c294600ff">
  <xsd:schema xmlns:xsd="http://www.w3.org/2001/XMLSchema" xmlns:xs="http://www.w3.org/2001/XMLSchema" xmlns:p="http://schemas.microsoft.com/office/2006/metadata/properties" xmlns:ns2="15fc166b-7943-491d-b6ba-1572c52bcaf0" xmlns:ns3="e69164c2-f2ea-4408-8dd0-82e801929873" targetNamespace="http://schemas.microsoft.com/office/2006/metadata/properties" ma:root="true" ma:fieldsID="0af870ce77c2ace16073e081fb790343" ns2:_="" ns3:_="">
    <xsd:import namespace="15fc166b-7943-491d-b6ba-1572c52bcaf0"/>
    <xsd:import namespace="e69164c2-f2ea-4408-8dd0-82e8019298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fc166b-7943-491d-b6ba-1572c52bca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9164c2-f2ea-4408-8dd0-82e80192987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8DD07B-3ECF-4DEA-9F68-1B7927DE7FDE}">
  <ds:schemaRefs>
    <ds:schemaRef ds:uri="15fc166b-7943-491d-b6ba-1572c52bcaf0"/>
    <ds:schemaRef ds:uri="e69164c2-f2ea-4408-8dd0-82e80192987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0A0AF91-1C80-4FE3-A4C7-3C14A55588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3374CD-5557-473A-9D91-FA53BAAAD3F2}">
  <ds:schemaRefs>
    <ds:schemaRef ds:uri="821d8d1e-2d28-40eb-bb36-67723256abb1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CAT TEMPLATES - Comberton (002)</Template>
  <TotalTime>356</TotalTime>
  <Words>1263</Words>
  <Application>Microsoft Office PowerPoint</Application>
  <PresentationFormat>On-screen Show (4:3)</PresentationFormat>
  <Paragraphs>139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</vt:lpstr>
      <vt:lpstr>Century Gothic</vt:lpstr>
      <vt:lpstr>Office Theme</vt:lpstr>
      <vt:lpstr>Prefect Application</vt:lpstr>
      <vt:lpstr>Prefects</vt:lpstr>
      <vt:lpstr>Prefect Application Process</vt:lpstr>
      <vt:lpstr>PowerPoint Presentation</vt:lpstr>
      <vt:lpstr>PowerPoint Presentation</vt:lpstr>
      <vt:lpstr>PowerPoint Presentation</vt:lpstr>
      <vt:lpstr>PowerPoint Presentation</vt:lpstr>
      <vt:lpstr>Roles available </vt:lpstr>
      <vt:lpstr>Interview Prefects </vt:lpstr>
      <vt:lpstr>Tour Prefect</vt:lpstr>
      <vt:lpstr>Events prefect  (encompassing open/option evenings, celebration day, winter and may ball)</vt:lpstr>
      <vt:lpstr>Yearbook Prefects</vt:lpstr>
      <vt:lpstr>Equality and Diversity Prefects</vt:lpstr>
      <vt:lpstr>Environment Prefect</vt:lpstr>
      <vt:lpstr>Rights Respecting Schools Prefect</vt:lpstr>
      <vt:lpstr>Wellbeing prefect</vt:lpstr>
      <vt:lpstr>Prefect Application Process</vt:lpstr>
    </vt:vector>
  </TitlesOfParts>
  <Company>The Voyager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</dc:title>
  <dc:creator>Miriam Segal</dc:creator>
  <cp:lastModifiedBy>Miriam Segal</cp:lastModifiedBy>
  <cp:revision>12</cp:revision>
  <cp:lastPrinted>2020-01-22T12:49:53Z</cp:lastPrinted>
  <dcterms:created xsi:type="dcterms:W3CDTF">2019-04-01T19:16:18Z</dcterms:created>
  <dcterms:modified xsi:type="dcterms:W3CDTF">2023-03-20T15:04:03Z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0x0101008E8D45977A11A6499D9B322EA33CAC8E</vt:lpwstr>
  </property>
</Properties>
</file>