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1" r:id="rId3"/>
  </p:sldMasterIdLst>
  <p:notesMasterIdLst>
    <p:notesMasterId r:id="rId13"/>
  </p:notesMasterIdLst>
  <p:sldIdLst>
    <p:sldId id="256" r:id="rId4"/>
    <p:sldId id="266" r:id="rId5"/>
    <p:sldId id="327" r:id="rId6"/>
    <p:sldId id="329" r:id="rId7"/>
    <p:sldId id="331" r:id="rId8"/>
    <p:sldId id="282" r:id="rId9"/>
    <p:sldId id="324" r:id="rId10"/>
    <p:sldId id="286" r:id="rId11"/>
    <p:sldId id="32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7755" autoAdjust="0"/>
  </p:normalViewPr>
  <p:slideViewPr>
    <p:cSldViewPr snapToGrid="0">
      <p:cViewPr varScale="1">
        <p:scale>
          <a:sx n="57" d="100"/>
          <a:sy n="57" d="100"/>
        </p:scale>
        <p:origin x="1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iam Segal" userId="e3f48041-0cc7-4280-be74-7e05e71cffc6" providerId="ADAL" clId="{7B0A6061-1BE5-41EE-B88A-E60FEB5C507A}"/>
    <pc:docChg chg="custSel delSld modSld">
      <pc:chgData name="Miriam Segal" userId="e3f48041-0cc7-4280-be74-7e05e71cffc6" providerId="ADAL" clId="{7B0A6061-1BE5-41EE-B88A-E60FEB5C507A}" dt="2023-11-30T17:01:12.842" v="11" actId="20577"/>
      <pc:docMkLst>
        <pc:docMk/>
      </pc:docMkLst>
      <pc:sldChg chg="modNotesTx">
        <pc:chgData name="Miriam Segal" userId="e3f48041-0cc7-4280-be74-7e05e71cffc6" providerId="ADAL" clId="{7B0A6061-1BE5-41EE-B88A-E60FEB5C507A}" dt="2023-11-30T17:01:02.665" v="8" actId="20577"/>
        <pc:sldMkLst>
          <pc:docMk/>
          <pc:sldMk cId="3792160839" sldId="282"/>
        </pc:sldMkLst>
      </pc:sldChg>
      <pc:sldChg chg="delSp mod delAnim modNotesTx">
        <pc:chgData name="Miriam Segal" userId="e3f48041-0cc7-4280-be74-7e05e71cffc6" providerId="ADAL" clId="{7B0A6061-1BE5-41EE-B88A-E60FEB5C507A}" dt="2023-11-30T17:00:56.634" v="6" actId="20577"/>
        <pc:sldMkLst>
          <pc:docMk/>
          <pc:sldMk cId="3542932421" sldId="286"/>
        </pc:sldMkLst>
        <pc:picChg chg="del">
          <ac:chgData name="Miriam Segal" userId="e3f48041-0cc7-4280-be74-7e05e71cffc6" providerId="ADAL" clId="{7B0A6061-1BE5-41EE-B88A-E60FEB5C507A}" dt="2023-11-30T17:00:54.509" v="5" actId="478"/>
          <ac:picMkLst>
            <pc:docMk/>
            <pc:sldMk cId="3542932421" sldId="286"/>
            <ac:picMk id="35" creationId="{E4ED66FD-3E06-B363-9242-95EBC7988410}"/>
          </ac:picMkLst>
        </pc:picChg>
      </pc:sldChg>
      <pc:sldChg chg="del">
        <pc:chgData name="Miriam Segal" userId="e3f48041-0cc7-4280-be74-7e05e71cffc6" providerId="ADAL" clId="{7B0A6061-1BE5-41EE-B88A-E60FEB5C507A}" dt="2023-11-30T17:00:25.855" v="0" actId="47"/>
        <pc:sldMkLst>
          <pc:docMk/>
          <pc:sldMk cId="4160485036" sldId="313"/>
        </pc:sldMkLst>
      </pc:sldChg>
      <pc:sldChg chg="modNotesTx">
        <pc:chgData name="Miriam Segal" userId="e3f48041-0cc7-4280-be74-7e05e71cffc6" providerId="ADAL" clId="{7B0A6061-1BE5-41EE-B88A-E60FEB5C507A}" dt="2023-11-30T17:00:59.664" v="7" actId="20577"/>
        <pc:sldMkLst>
          <pc:docMk/>
          <pc:sldMk cId="2950828278" sldId="324"/>
        </pc:sldMkLst>
      </pc:sldChg>
      <pc:sldChg chg="modNotesTx">
        <pc:chgData name="Miriam Segal" userId="e3f48041-0cc7-4280-be74-7e05e71cffc6" providerId="ADAL" clId="{7B0A6061-1BE5-41EE-B88A-E60FEB5C507A}" dt="2023-11-30T17:01:12.842" v="11" actId="20577"/>
        <pc:sldMkLst>
          <pc:docMk/>
          <pc:sldMk cId="3699820854" sldId="327"/>
        </pc:sldMkLst>
      </pc:sldChg>
      <pc:sldChg chg="del modNotesTx">
        <pc:chgData name="Miriam Segal" userId="e3f48041-0cc7-4280-be74-7e05e71cffc6" providerId="ADAL" clId="{7B0A6061-1BE5-41EE-B88A-E60FEB5C507A}" dt="2023-11-30T17:00:48.285" v="4" actId="47"/>
        <pc:sldMkLst>
          <pc:docMk/>
          <pc:sldMk cId="2173253197" sldId="328"/>
        </pc:sldMkLst>
      </pc:sldChg>
      <pc:sldChg chg="modNotesTx">
        <pc:chgData name="Miriam Segal" userId="e3f48041-0cc7-4280-be74-7e05e71cffc6" providerId="ADAL" clId="{7B0A6061-1BE5-41EE-B88A-E60FEB5C507A}" dt="2023-11-30T17:01:09.425" v="10" actId="20577"/>
        <pc:sldMkLst>
          <pc:docMk/>
          <pc:sldMk cId="1572883079" sldId="329"/>
        </pc:sldMkLst>
      </pc:sldChg>
      <pc:sldChg chg="del modNotesTx">
        <pc:chgData name="Miriam Segal" userId="e3f48041-0cc7-4280-be74-7e05e71cffc6" providerId="ADAL" clId="{7B0A6061-1BE5-41EE-B88A-E60FEB5C507A}" dt="2023-11-30T17:00:30.827" v="2" actId="47"/>
        <pc:sldMkLst>
          <pc:docMk/>
          <pc:sldMk cId="3316222903" sldId="330"/>
        </pc:sldMkLst>
      </pc:sldChg>
      <pc:sldChg chg="modNotesTx">
        <pc:chgData name="Miriam Segal" userId="e3f48041-0cc7-4280-be74-7e05e71cffc6" providerId="ADAL" clId="{7B0A6061-1BE5-41EE-B88A-E60FEB5C507A}" dt="2023-11-30T17:01:05.842" v="9" actId="20577"/>
        <pc:sldMkLst>
          <pc:docMk/>
          <pc:sldMk cId="2973493902" sldId="33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3706E8-F80E-4B69-B290-24E7FF6F46DE}" type="datetimeFigureOut">
              <a:rPr lang="en-GB" smtClean="0"/>
              <a:t>30/11/2023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31E84-F287-43B1-95B8-4C49DB47AB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396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31E84-F287-43B1-95B8-4C49DB47AB8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865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31E84-F287-43B1-95B8-4C49DB47AB8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894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31E84-F287-43B1-95B8-4C49DB47AB8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306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31E84-F287-43B1-95B8-4C49DB47AB8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726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31E84-F287-43B1-95B8-4C49DB47AB8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772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31E84-F287-43B1-95B8-4C49DB47AB8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598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31E84-F287-43B1-95B8-4C49DB47AB8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227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1678" y="251710"/>
            <a:ext cx="5460643" cy="1784194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41678" y="2275514"/>
            <a:ext cx="5460643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823934"/>
            <a:ext cx="9144001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796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866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754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807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045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225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44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347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611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455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932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858000"/>
            <a:ext cx="9144001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bg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EBaxter@combertonv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F8692-692E-4BB2-AF23-43D7A60DD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381125"/>
            <a:ext cx="6858000" cy="1790700"/>
          </a:xfrm>
        </p:spPr>
        <p:txBody>
          <a:bodyPr/>
          <a:lstStyle/>
          <a:p>
            <a:r>
              <a:rPr lang="en-US" altLang="en-US" sz="4800" dirty="0">
                <a:solidFill>
                  <a:prstClr val="black"/>
                </a:solidFill>
              </a:rPr>
              <a:t>Head Prefect Selection Process</a:t>
            </a:r>
          </a:p>
        </p:txBody>
      </p:sp>
    </p:spTree>
    <p:extLst>
      <p:ext uri="{BB962C8B-B14F-4D97-AF65-F5344CB8AC3E}">
        <p14:creationId xmlns:p14="http://schemas.microsoft.com/office/powerpoint/2010/main" val="264262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02"/>
    </mc:Choice>
    <mc:Fallback xmlns="">
      <p:transition spd="slow" advTm="1150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What is a Prefect?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algn="just">
              <a:spcBef>
                <a:spcPct val="0"/>
              </a:spcBef>
            </a:pPr>
            <a:r>
              <a:rPr lang="en-GB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 Prefect is a student in Years 10 or 11 who takes on a position of responsibility to lead a team or to contribute to the running of the life of the school. </a:t>
            </a:r>
          </a:p>
          <a:p>
            <a:pPr marL="342900" indent="-342900" algn="just">
              <a:spcBef>
                <a:spcPct val="0"/>
              </a:spcBef>
            </a:pPr>
            <a:endParaRPr lang="en-GB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spcBef>
                <a:spcPct val="0"/>
              </a:spcBef>
            </a:pPr>
            <a:r>
              <a:rPr lang="en-GB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Prefect positions are highly sought-after as they demonstrate to future employers, Sixth Form Colleges and Universities that you can be trusted with responsibility and are able to deliver when working on a project.</a:t>
            </a:r>
          </a:p>
          <a:p>
            <a:pPr marL="342900" indent="-342900" algn="just">
              <a:spcBef>
                <a:spcPct val="0"/>
              </a:spcBef>
            </a:pPr>
            <a:endParaRPr lang="en-GB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spcBef>
                <a:spcPct val="0"/>
              </a:spcBef>
            </a:pPr>
            <a:r>
              <a:rPr lang="en-GB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Students apply for the position in Year 10 and serve a ‘Prefect Term’ of Easter of Year 10 until Easter of Year 11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684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41"/>
    </mc:Choice>
    <mc:Fallback xmlns="">
      <p:transition spd="slow" advTm="2894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DA92D-5F2A-4DCC-BC48-1D2FCEC1A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Skills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19CAF-D56F-4BCE-834A-549DCD7028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 will 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use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and 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develop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some of the following interpersonal skills to become a caring, confident and capable student: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Collaborating and working well together with others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Clear communication skills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Organisational skills</a:t>
            </a:r>
          </a:p>
          <a:p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Being good at team building and at building trust</a:t>
            </a:r>
          </a:p>
          <a:p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Time management skills</a:t>
            </a:r>
          </a:p>
          <a:p>
            <a:endParaRPr lang="en-GB" sz="24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409794-ED89-4E1D-B80C-A9021C86072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Caring about other people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Encouraging and inspiring people to do their best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Inspiring and motivating others to active greatness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Listening well</a:t>
            </a:r>
            <a:endParaRPr lang="en-GB" sz="240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Public speaking and presentation skills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Respect for everyone, no matter who they are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2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59"/>
    </mc:Choice>
    <mc:Fallback xmlns="">
      <p:transition spd="slow" advTm="8865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1CD26-DE7C-4437-A744-A6470BCFB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Head Prefect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7E506-2F47-49A0-8DD4-917628C14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Public Speaking such as Year 6 Open Evening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Meetings half termly with Mr Law to introduce new ideas and discuss general matters for the school body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Meetings weekly with Miss Segal to discuss interview, tours and events coming up such as Christmas Ball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School Council meetings weekly to discuss issues from the form reps and student body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Organise and coordinate the Prefect team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Work with different member of staff to organise events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Tour visitors around school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Interview potential staff</a:t>
            </a:r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88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59"/>
    </mc:Choice>
    <mc:Fallback xmlns="">
      <p:transition spd="slow" advTm="7315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FDCC1-FC2B-4476-A15F-2EE31879F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74" y="105673"/>
            <a:ext cx="7886700" cy="1325563"/>
          </a:xfrm>
        </p:spPr>
        <p:txBody>
          <a:bodyPr/>
          <a:lstStyle/>
          <a:p>
            <a:r>
              <a:rPr lang="en-US" altLang="en-US" sz="3600" dirty="0"/>
              <a:t>Head Prefect Application Process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C87FA-E59C-4977-9CD4-FCF088ABC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774" y="1007166"/>
            <a:ext cx="8852452" cy="5499652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847725" algn="l"/>
              </a:tabLst>
            </a:pPr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Thursday 30</a:t>
            </a:r>
            <a:r>
              <a:rPr lang="en-GB" sz="1800" u="sng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November Head Prefect application assembly led by Head and Senior Prefect Teams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847725" algn="l"/>
              </a:tabLs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Applications can be collected form website, HOY,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aHOY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Year 10 tutors,  Miss Segal, Mrs Baxter.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EBaxter@combertonvc.org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847725" algn="l"/>
              </a:tabLst>
            </a:pPr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Thursday 30</a:t>
            </a:r>
            <a:r>
              <a:rPr lang="en-GB" sz="1800" u="sng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November   Head Prefect application informal meeting lead by Head and Senior Prefect Teams in HMR at lunchtime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847725" algn="l"/>
              </a:tabLs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Informal meeting for interested Head, Senior, Prefect candidates, with Miss Segal and existing Head Prefects in HMR at lunchtime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847725" algn="l"/>
              </a:tabLst>
            </a:pPr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Noon on Monday 8</a:t>
            </a:r>
            <a:r>
              <a:rPr lang="en-GB" sz="1800" u="sng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January Deadline for Head Prefect applications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847725" algn="l"/>
              </a:tabLs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Deadline for Head Prefect applications. Applications to be emailed to Mrs Baxter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EBaxter@combertonvc.org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493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55526-40FA-4683-8F19-C94082A3C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0D77A-20F5-4712-9A13-6219800E7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F54DEA-46F8-7F96-54DF-01A8D2195D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33" t="23913" r="24667" b="11759"/>
          <a:stretch/>
        </p:blipFill>
        <p:spPr>
          <a:xfrm>
            <a:off x="312420" y="624118"/>
            <a:ext cx="8519160" cy="58687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2160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5CD02-67FF-4154-8FA8-554DA44F1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Head Prefect Interview Process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2CB2D-FC29-4885-B605-3329D0B46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Apply for Head Prefect Team</a:t>
            </a:r>
          </a:p>
          <a:p>
            <a:pPr>
              <a:buFontTx/>
              <a:buChar char="-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Selected for Head Prefect Team</a:t>
            </a:r>
          </a:p>
          <a:p>
            <a:pPr>
              <a:buFontTx/>
              <a:buChar char="-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2 interviews on one day for position in Head Prefect Team</a:t>
            </a:r>
          </a:p>
          <a:p>
            <a:pPr lvl="1">
              <a:buFontTx/>
              <a:buChar char="-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Informal interview to present and discuss a topic you are interested in with Miss Segal, Mr Roberts, Year 11 Head Prefect team and Year 7 school council members </a:t>
            </a:r>
          </a:p>
          <a:p>
            <a:pPr lvl="1">
              <a:buFontTx/>
              <a:buChar char="-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Formal interview to discuss your application form and your role model and other questions with Mr Law, Mrs Burgess, Miss Segal, Governor</a:t>
            </a:r>
          </a:p>
          <a:p>
            <a:pPr marL="342900" lvl="1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828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43C6799-B045-4293-8D7B-D879880D4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853" y="2629536"/>
            <a:ext cx="3558983" cy="2092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B76703-6316-40F1-A356-C5D3D7F43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1406" y="4027328"/>
            <a:ext cx="3795374" cy="2133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360605-30D0-4151-ADE6-BAA46CBEAA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3061" y="1958100"/>
            <a:ext cx="3691770" cy="20756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C7DE86-2C5C-41A0-AED7-2477020A88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2149" y="4995675"/>
            <a:ext cx="3476753" cy="195471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2EDB6BE-7285-4F7C-8CF2-AA3AE4934C7A}"/>
              </a:ext>
            </a:extLst>
          </p:cNvPr>
          <p:cNvSpPr/>
          <p:nvPr/>
        </p:nvSpPr>
        <p:spPr>
          <a:xfrm flipV="1">
            <a:off x="3691770" y="620010"/>
            <a:ext cx="63639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E2EA0C7-1704-4331-BEC8-C568BB40D9C3}"/>
              </a:ext>
            </a:extLst>
          </p:cNvPr>
          <p:cNvSpPr/>
          <p:nvPr/>
        </p:nvSpPr>
        <p:spPr>
          <a:xfrm flipV="1">
            <a:off x="7030751" y="3291839"/>
            <a:ext cx="636390" cy="1258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A933A37-D3E4-46DB-BC94-DF6F2FAFFE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7812"/>
            <a:ext cx="3481845" cy="1778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819B9C-912C-465B-954E-38AEA4A795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3061" y="4009874"/>
            <a:ext cx="4110319" cy="23109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B74940-BE96-BCC7-D5F0-F1BF5CD64F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4999" y="327364"/>
            <a:ext cx="3028453" cy="17026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99C76E-BE76-A226-E7F7-9C20969B7B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65120" y="269475"/>
            <a:ext cx="3028452" cy="17026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646E06-14C0-4460-FF9B-CF2EA851E2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4973" y="1040047"/>
            <a:ext cx="2992456" cy="16824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6EFCA3-2D8E-E259-2E9D-C30908EE27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84196" y="1498477"/>
            <a:ext cx="2935418" cy="1650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1E11B4-1B35-7227-2469-46AF2BA4AA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56281" y="5273841"/>
            <a:ext cx="2981994" cy="16765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D4283CF-05D3-9A01-529F-4519BA5FB74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02580" y="4047633"/>
            <a:ext cx="3013619" cy="16943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D40CC6-4691-7B78-65E7-3D705F4EEB4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9945" y="2439157"/>
            <a:ext cx="3022401" cy="169927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6DE743A-BA4D-5C88-FD29-8DEA20A9627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18654" y="3757278"/>
            <a:ext cx="3625832" cy="203853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D2AEEAC-DA5C-2247-4D7C-28A8B47B636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21599" y="5505458"/>
            <a:ext cx="3022401" cy="169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32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3A608-9961-409C-A740-568D6C88C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experience / tips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5C2AA-5667-4A9C-9CE3-5B54176F3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Application form: 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Put everything on the application form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Read over letter carefully 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Over 40 students apply for Head Prefect process</a:t>
            </a:r>
          </a:p>
          <a:p>
            <a:pPr marL="0" indent="0">
              <a:buNone/>
            </a:pP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Interview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Prepare – with parent/carer/friends/tutor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Choose a topic you are interested in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2767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F12DAB"/>
      </a:accent2>
      <a:accent3>
        <a:srgbClr val="85E862"/>
      </a:accent3>
      <a:accent4>
        <a:srgbClr val="75707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T TEMPLATES - Comberton (002)  -  Read-Only" id="{1BD9B2FF-68F5-44DC-92B7-A04C7C1ABDD3}" vid="{30CAF48D-3413-4E32-A533-39FF5F285F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C8C9F8AB0F304BA9A4A35BC7E3973C" ma:contentTypeVersion="4" ma:contentTypeDescription="Create a new document." ma:contentTypeScope="" ma:versionID="8da90fd641e6fc865a93eb735f7032fb">
  <xsd:schema xmlns:xsd="http://www.w3.org/2001/XMLSchema" xmlns:xs="http://www.w3.org/2001/XMLSchema" xmlns:p="http://schemas.microsoft.com/office/2006/metadata/properties" xmlns:ns2="05af9126-3c14-4f40-9411-8850728d242c" targetNamespace="http://schemas.microsoft.com/office/2006/metadata/properties" ma:root="true" ma:fieldsID="38b042fe036d3f58c4a2e0835e42c2bb" ns2:_="">
    <xsd:import namespace="05af9126-3c14-4f40-9411-8850728d24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af9126-3c14-4f40-9411-8850728d24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9BFAE98-9DD5-4EF9-9129-60F57179DD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469350-C2AE-4DAD-9D40-21405299C2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af9126-3c14-4f40-9411-8850728d24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6775</TotalTime>
  <Words>510</Words>
  <Application>Microsoft Office PowerPoint</Application>
  <PresentationFormat>On-screen Show (4:3)</PresentationFormat>
  <Paragraphs>64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Century Gothic</vt:lpstr>
      <vt:lpstr>Office Theme</vt:lpstr>
      <vt:lpstr>Head Prefect Selection Process</vt:lpstr>
      <vt:lpstr>What is a Prefect?</vt:lpstr>
      <vt:lpstr>Skills</vt:lpstr>
      <vt:lpstr>Head Prefect </vt:lpstr>
      <vt:lpstr>Head Prefect Application Process</vt:lpstr>
      <vt:lpstr>PowerPoint Presentation</vt:lpstr>
      <vt:lpstr>Head Prefect Interview Process</vt:lpstr>
      <vt:lpstr>PowerPoint Presentation</vt:lpstr>
      <vt:lpstr>Our experience / tips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Prefect Selection Process</dc:title>
  <dc:creator>Miriam Segal</dc:creator>
  <cp:lastModifiedBy>Miriam Segal</cp:lastModifiedBy>
  <cp:revision>16</cp:revision>
  <dcterms:created xsi:type="dcterms:W3CDTF">2020-12-17T09:11:05Z</dcterms:created>
  <dcterms:modified xsi:type="dcterms:W3CDTF">2023-11-30T17:01:16Z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0x010100E5C8C9F8AB0F304BA9A4A35BC7E3973C</vt:lpwstr>
  </property>
</Properties>
</file>